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77" r:id="rId3"/>
    <p:sldId id="276" r:id="rId4"/>
    <p:sldId id="273" r:id="rId5"/>
    <p:sldId id="275" r:id="rId6"/>
    <p:sldId id="274" r:id="rId7"/>
    <p:sldId id="278" r:id="rId8"/>
    <p:sldId id="27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57" r:id="rId26"/>
    <p:sldId id="258" r:id="rId27"/>
    <p:sldId id="260" r:id="rId28"/>
    <p:sldId id="266" r:id="rId29"/>
    <p:sldId id="268" r:id="rId30"/>
    <p:sldId id="269" r:id="rId31"/>
    <p:sldId id="270" r:id="rId32"/>
    <p:sldId id="281" r:id="rId33"/>
    <p:sldId id="261" r:id="rId34"/>
    <p:sldId id="262" r:id="rId35"/>
    <p:sldId id="263" r:id="rId36"/>
    <p:sldId id="264" r:id="rId37"/>
    <p:sldId id="265" r:id="rId38"/>
    <p:sldId id="271" r:id="rId39"/>
    <p:sldId id="272" r:id="rId40"/>
    <p:sldId id="259" r:id="rId41"/>
    <p:sldId id="283" r:id="rId42"/>
    <p:sldId id="28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39C9B-C817-4E60-81D2-C94C0F7E56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CE3FE-1827-4E40-A368-A541CB996FD9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F171AAEF-1333-41E2-AEC2-D63D71B83D40}" type="parTrans" cxnId="{7EAE0A6A-737E-4103-84CB-2FA67517E059}">
      <dgm:prSet/>
      <dgm:spPr/>
      <dgm:t>
        <a:bodyPr/>
        <a:lstStyle/>
        <a:p>
          <a:endParaRPr lang="ru-RU"/>
        </a:p>
      </dgm:t>
    </dgm:pt>
    <dgm:pt modelId="{58539FAE-D0CE-4297-A7B3-20E2D19E782E}" type="sibTrans" cxnId="{7EAE0A6A-737E-4103-84CB-2FA67517E059}">
      <dgm:prSet/>
      <dgm:spPr/>
      <dgm:t>
        <a:bodyPr/>
        <a:lstStyle/>
        <a:p>
          <a:endParaRPr lang="ru-RU"/>
        </a:p>
      </dgm:t>
    </dgm:pt>
    <dgm:pt modelId="{FB2B4BFA-EC97-4500-B67A-7705BC47538F}">
      <dgm:prSet phldrT="[Текст]"/>
      <dgm:spPr/>
      <dgm:t>
        <a:bodyPr/>
        <a:lstStyle/>
        <a:p>
          <a:r>
            <a:rPr lang="ru-RU" dirty="0" smtClean="0"/>
            <a:t>3 балла</a:t>
          </a:r>
          <a:br>
            <a:rPr lang="ru-RU" dirty="0" smtClean="0"/>
          </a:br>
          <a:r>
            <a:rPr lang="ru-RU" dirty="0" smtClean="0"/>
            <a:t>-активность</a:t>
          </a:r>
          <a:endParaRPr lang="ru-RU" dirty="0"/>
        </a:p>
      </dgm:t>
    </dgm:pt>
    <dgm:pt modelId="{303EB416-7494-4EA1-B4EB-690B5363ADA8}" type="parTrans" cxnId="{152AB90A-462F-4141-8120-300764491C80}">
      <dgm:prSet/>
      <dgm:spPr/>
      <dgm:t>
        <a:bodyPr/>
        <a:lstStyle/>
        <a:p>
          <a:endParaRPr lang="ru-RU"/>
        </a:p>
      </dgm:t>
    </dgm:pt>
    <dgm:pt modelId="{C2B2AAE4-76D2-4DD5-BBC6-6DF221500372}" type="sibTrans" cxnId="{152AB90A-462F-4141-8120-300764491C80}">
      <dgm:prSet/>
      <dgm:spPr/>
      <dgm:t>
        <a:bodyPr/>
        <a:lstStyle/>
        <a:p>
          <a:endParaRPr lang="ru-RU"/>
        </a:p>
      </dgm:t>
    </dgm:pt>
    <dgm:pt modelId="{AB5149D6-59FE-4413-900E-A7F877DC4FAB}">
      <dgm:prSet phldrT="[Текст]"/>
      <dgm:spPr/>
      <dgm:t>
        <a:bodyPr/>
        <a:lstStyle/>
        <a:p>
          <a:r>
            <a:rPr lang="ru-RU" dirty="0" smtClean="0"/>
            <a:t>7 балла</a:t>
          </a:r>
          <a:br>
            <a:rPr lang="ru-RU" dirty="0" smtClean="0"/>
          </a:br>
          <a:r>
            <a:rPr lang="ru-RU" dirty="0" smtClean="0"/>
            <a:t>-</a:t>
          </a:r>
          <a:r>
            <a:rPr lang="ru-RU" dirty="0" err="1" smtClean="0"/>
            <a:t>домашка</a:t>
          </a:r>
          <a:endParaRPr lang="ru-RU" dirty="0"/>
        </a:p>
      </dgm:t>
    </dgm:pt>
    <dgm:pt modelId="{FF4B63B6-DDB0-4006-920B-09AC948BD38A}" type="parTrans" cxnId="{D3F3A2F0-E450-4FF9-A100-51A3D820CFAA}">
      <dgm:prSet/>
      <dgm:spPr/>
      <dgm:t>
        <a:bodyPr/>
        <a:lstStyle/>
        <a:p>
          <a:endParaRPr lang="ru-RU"/>
        </a:p>
      </dgm:t>
    </dgm:pt>
    <dgm:pt modelId="{92430715-A6A5-4F74-8650-96178B33497C}" type="sibTrans" cxnId="{D3F3A2F0-E450-4FF9-A100-51A3D820CFAA}">
      <dgm:prSet/>
      <dgm:spPr/>
      <dgm:t>
        <a:bodyPr/>
        <a:lstStyle/>
        <a:p>
          <a:endParaRPr lang="ru-RU"/>
        </a:p>
      </dgm:t>
    </dgm:pt>
    <dgm:pt modelId="{AD0A10B5-4B57-4AF5-A917-472C1413EC0C}">
      <dgm:prSet/>
      <dgm:spPr/>
      <dgm:t>
        <a:bodyPr/>
        <a:lstStyle/>
        <a:p>
          <a:r>
            <a:rPr lang="ru-RU" dirty="0" smtClean="0"/>
            <a:t>Вариант №1</a:t>
          </a:r>
          <a:br>
            <a:rPr lang="ru-RU" dirty="0" smtClean="0"/>
          </a:br>
          <a:r>
            <a:rPr lang="ru-RU" dirty="0" smtClean="0"/>
            <a:t>(</a:t>
          </a:r>
          <a:r>
            <a:rPr lang="ru-RU" dirty="0" err="1" smtClean="0"/>
            <a:t>чет.недели</a:t>
          </a:r>
          <a:r>
            <a:rPr lang="ru-RU" dirty="0" smtClean="0"/>
            <a:t>)</a:t>
          </a:r>
          <a:endParaRPr lang="ru-RU" dirty="0"/>
        </a:p>
      </dgm:t>
    </dgm:pt>
    <dgm:pt modelId="{9BE7DC3D-836E-4972-BAC2-F78E85C5691A}" type="parTrans" cxnId="{F0C10A42-ADBA-4F77-AB92-169F8D853D43}">
      <dgm:prSet/>
      <dgm:spPr/>
      <dgm:t>
        <a:bodyPr/>
        <a:lstStyle/>
        <a:p>
          <a:endParaRPr lang="ru-RU"/>
        </a:p>
      </dgm:t>
    </dgm:pt>
    <dgm:pt modelId="{335C9E07-F82B-4862-A7FA-8B2B70F3AF89}" type="sibTrans" cxnId="{F0C10A42-ADBA-4F77-AB92-169F8D853D43}">
      <dgm:prSet/>
      <dgm:spPr/>
      <dgm:t>
        <a:bodyPr/>
        <a:lstStyle/>
        <a:p>
          <a:endParaRPr lang="ru-RU"/>
        </a:p>
      </dgm:t>
    </dgm:pt>
    <dgm:pt modelId="{D611041C-4CF2-4A2A-BF44-36D6824A01BB}">
      <dgm:prSet/>
      <dgm:spPr/>
      <dgm:t>
        <a:bodyPr/>
        <a:lstStyle/>
        <a:p>
          <a:r>
            <a:rPr lang="ru-RU" dirty="0" smtClean="0"/>
            <a:t>Вариант №2</a:t>
          </a:r>
          <a:br>
            <a:rPr lang="ru-RU" dirty="0" smtClean="0"/>
          </a:br>
          <a:r>
            <a:rPr lang="ru-RU" dirty="0" smtClean="0"/>
            <a:t>(</a:t>
          </a:r>
          <a:r>
            <a:rPr lang="ru-RU" dirty="0" err="1" smtClean="0"/>
            <a:t>нечет.недели</a:t>
          </a:r>
          <a:r>
            <a:rPr lang="ru-RU" dirty="0" smtClean="0"/>
            <a:t>)</a:t>
          </a:r>
          <a:endParaRPr lang="ru-RU" dirty="0"/>
        </a:p>
      </dgm:t>
    </dgm:pt>
    <dgm:pt modelId="{2F469ED7-A478-4DD7-BF48-00591B0F6409}" type="parTrans" cxnId="{34B94966-FD45-4A2B-9BCA-C1FBE282C21A}">
      <dgm:prSet/>
      <dgm:spPr/>
      <dgm:t>
        <a:bodyPr/>
        <a:lstStyle/>
        <a:p>
          <a:endParaRPr lang="ru-RU"/>
        </a:p>
      </dgm:t>
    </dgm:pt>
    <dgm:pt modelId="{DA5F8BBB-C50D-4624-8A15-33E62EE3FA2C}" type="sibTrans" cxnId="{34B94966-FD45-4A2B-9BCA-C1FBE282C21A}">
      <dgm:prSet/>
      <dgm:spPr/>
      <dgm:t>
        <a:bodyPr/>
        <a:lstStyle/>
        <a:p>
          <a:endParaRPr lang="ru-RU"/>
        </a:p>
      </dgm:t>
    </dgm:pt>
    <dgm:pt modelId="{9137A52A-EB87-488B-ABE4-627F027B5D39}" type="pres">
      <dgm:prSet presAssocID="{61039C9B-C817-4E60-81D2-C94C0F7E56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8B67F-7D98-486B-BD8A-22C881429F2B}" type="pres">
      <dgm:prSet presAssocID="{511CE3FE-1827-4E40-A368-A541CB996FD9}" presName="hierRoot1" presStyleCnt="0">
        <dgm:presLayoutVars>
          <dgm:hierBranch val="init"/>
        </dgm:presLayoutVars>
      </dgm:prSet>
      <dgm:spPr/>
    </dgm:pt>
    <dgm:pt modelId="{395ACFF8-44E7-4978-9157-1D2A6C17E290}" type="pres">
      <dgm:prSet presAssocID="{511CE3FE-1827-4E40-A368-A541CB996FD9}" presName="rootComposite1" presStyleCnt="0"/>
      <dgm:spPr/>
    </dgm:pt>
    <dgm:pt modelId="{B4527EE0-581B-4812-848E-16A79CAD314F}" type="pres">
      <dgm:prSet presAssocID="{511CE3FE-1827-4E40-A368-A541CB996FD9}" presName="rootText1" presStyleLbl="node0" presStyleIdx="0" presStyleCnt="1" custScaleX="34327" custScaleY="60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637020-8182-45F4-8FB6-DBD567C9321F}" type="pres">
      <dgm:prSet presAssocID="{511CE3FE-1827-4E40-A368-A541CB996FD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BC6A28-FCC4-4613-AC3C-CCF0B2AEA796}" type="pres">
      <dgm:prSet presAssocID="{511CE3FE-1827-4E40-A368-A541CB996FD9}" presName="hierChild2" presStyleCnt="0"/>
      <dgm:spPr/>
    </dgm:pt>
    <dgm:pt modelId="{A863E3A4-75A8-4111-90D6-22A0D73374C9}" type="pres">
      <dgm:prSet presAssocID="{303EB416-7494-4EA1-B4EB-690B5363ADA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4B6C49-C919-4F3F-9415-C2B09422406F}" type="pres">
      <dgm:prSet presAssocID="{FB2B4BFA-EC97-4500-B67A-7705BC47538F}" presName="hierRoot2" presStyleCnt="0">
        <dgm:presLayoutVars>
          <dgm:hierBranch val="init"/>
        </dgm:presLayoutVars>
      </dgm:prSet>
      <dgm:spPr/>
    </dgm:pt>
    <dgm:pt modelId="{11909823-3806-4972-BFB2-2F1C8BF90FF0}" type="pres">
      <dgm:prSet presAssocID="{FB2B4BFA-EC97-4500-B67A-7705BC47538F}" presName="rootComposite" presStyleCnt="0"/>
      <dgm:spPr/>
    </dgm:pt>
    <dgm:pt modelId="{5269B8AA-B18F-4EA3-9CB4-A62AFABE90E3}" type="pres">
      <dgm:prSet presAssocID="{FB2B4BFA-EC97-4500-B67A-7705BC4753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213FD-6BB6-4801-9B0D-072899F318F4}" type="pres">
      <dgm:prSet presAssocID="{FB2B4BFA-EC97-4500-B67A-7705BC47538F}" presName="rootConnector" presStyleLbl="node2" presStyleIdx="0" presStyleCnt="2"/>
      <dgm:spPr/>
      <dgm:t>
        <a:bodyPr/>
        <a:lstStyle/>
        <a:p>
          <a:endParaRPr lang="ru-RU"/>
        </a:p>
      </dgm:t>
    </dgm:pt>
    <dgm:pt modelId="{B37461DB-9535-4D4A-BFB8-1EDEB50C1A0C}" type="pres">
      <dgm:prSet presAssocID="{FB2B4BFA-EC97-4500-B67A-7705BC47538F}" presName="hierChild4" presStyleCnt="0"/>
      <dgm:spPr/>
    </dgm:pt>
    <dgm:pt modelId="{2A839986-2A8A-47FC-83B5-0426E64D2159}" type="pres">
      <dgm:prSet presAssocID="{FB2B4BFA-EC97-4500-B67A-7705BC47538F}" presName="hierChild5" presStyleCnt="0"/>
      <dgm:spPr/>
    </dgm:pt>
    <dgm:pt modelId="{3CDFDA3B-5D9E-426D-A67F-1AD65C4B2389}" type="pres">
      <dgm:prSet presAssocID="{FF4B63B6-DDB0-4006-920B-09AC948BD38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506097-E2F5-405E-A677-DBA0EDC4BE82}" type="pres">
      <dgm:prSet presAssocID="{AB5149D6-59FE-4413-900E-A7F877DC4FAB}" presName="hierRoot2" presStyleCnt="0">
        <dgm:presLayoutVars>
          <dgm:hierBranch val="init"/>
        </dgm:presLayoutVars>
      </dgm:prSet>
      <dgm:spPr/>
    </dgm:pt>
    <dgm:pt modelId="{D27C0259-F102-437F-875C-A4E0B2A0DC8F}" type="pres">
      <dgm:prSet presAssocID="{AB5149D6-59FE-4413-900E-A7F877DC4FAB}" presName="rootComposite" presStyleCnt="0"/>
      <dgm:spPr/>
    </dgm:pt>
    <dgm:pt modelId="{E87C4EC4-E4F4-426B-9491-DCE1AEE328F4}" type="pres">
      <dgm:prSet presAssocID="{AB5149D6-59FE-4413-900E-A7F877DC4FAB}" presName="rootText" presStyleLbl="node2" presStyleIdx="1" presStyleCnt="2" custLinFactNeighborX="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D3C66-7154-4922-BE6C-F5FE46AF70DE}" type="pres">
      <dgm:prSet presAssocID="{AB5149D6-59FE-4413-900E-A7F877DC4F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6DF351BF-D1FA-4E13-B985-11FE0638DADE}" type="pres">
      <dgm:prSet presAssocID="{AB5149D6-59FE-4413-900E-A7F877DC4FAB}" presName="hierChild4" presStyleCnt="0"/>
      <dgm:spPr/>
    </dgm:pt>
    <dgm:pt modelId="{67C47D47-91A8-4779-8A96-EA8C83998A5C}" type="pres">
      <dgm:prSet presAssocID="{9BE7DC3D-836E-4972-BAC2-F78E85C5691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00C3E29-1BCD-4BAA-8555-B49CDD976598}" type="pres">
      <dgm:prSet presAssocID="{AD0A10B5-4B57-4AF5-A917-472C1413EC0C}" presName="hierRoot2" presStyleCnt="0">
        <dgm:presLayoutVars>
          <dgm:hierBranch val="init"/>
        </dgm:presLayoutVars>
      </dgm:prSet>
      <dgm:spPr/>
    </dgm:pt>
    <dgm:pt modelId="{80A80B61-9C93-4757-AA31-145D528B3480}" type="pres">
      <dgm:prSet presAssocID="{AD0A10B5-4B57-4AF5-A917-472C1413EC0C}" presName="rootComposite" presStyleCnt="0"/>
      <dgm:spPr/>
    </dgm:pt>
    <dgm:pt modelId="{DCC75508-B64B-4EF3-92D9-FAC798BF63D3}" type="pres">
      <dgm:prSet presAssocID="{AD0A10B5-4B57-4AF5-A917-472C1413EC0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D9B936-DB46-4353-8B02-9E670C1E8404}" type="pres">
      <dgm:prSet presAssocID="{AD0A10B5-4B57-4AF5-A917-472C1413EC0C}" presName="rootConnector" presStyleLbl="node3" presStyleIdx="0" presStyleCnt="2"/>
      <dgm:spPr/>
      <dgm:t>
        <a:bodyPr/>
        <a:lstStyle/>
        <a:p>
          <a:endParaRPr lang="ru-RU"/>
        </a:p>
      </dgm:t>
    </dgm:pt>
    <dgm:pt modelId="{8F818D9D-A147-4EFD-AE2E-2EECFB5B89F4}" type="pres">
      <dgm:prSet presAssocID="{AD0A10B5-4B57-4AF5-A917-472C1413EC0C}" presName="hierChild4" presStyleCnt="0"/>
      <dgm:spPr/>
    </dgm:pt>
    <dgm:pt modelId="{53BA7F36-CFC5-4DE9-B4B1-E26963EAC08F}" type="pres">
      <dgm:prSet presAssocID="{AD0A10B5-4B57-4AF5-A917-472C1413EC0C}" presName="hierChild5" presStyleCnt="0"/>
      <dgm:spPr/>
    </dgm:pt>
    <dgm:pt modelId="{261A0D15-0BD6-44A5-902D-298017B63648}" type="pres">
      <dgm:prSet presAssocID="{2F469ED7-A478-4DD7-BF48-00591B0F640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5B4B4DD5-DE03-4112-ACC9-5458AAE7D907}" type="pres">
      <dgm:prSet presAssocID="{D611041C-4CF2-4A2A-BF44-36D6824A01BB}" presName="hierRoot2" presStyleCnt="0">
        <dgm:presLayoutVars>
          <dgm:hierBranch val="init"/>
        </dgm:presLayoutVars>
      </dgm:prSet>
      <dgm:spPr/>
    </dgm:pt>
    <dgm:pt modelId="{347BE2AD-B7DF-49CF-89BF-116C6967EA8A}" type="pres">
      <dgm:prSet presAssocID="{D611041C-4CF2-4A2A-BF44-36D6824A01BB}" presName="rootComposite" presStyleCnt="0"/>
      <dgm:spPr/>
    </dgm:pt>
    <dgm:pt modelId="{59E6B8AF-93B7-49FA-B7F4-F1EA479CBE65}" type="pres">
      <dgm:prSet presAssocID="{D611041C-4CF2-4A2A-BF44-36D6824A01B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7AA58-5E75-4641-94B2-88186D0C93D3}" type="pres">
      <dgm:prSet presAssocID="{D611041C-4CF2-4A2A-BF44-36D6824A01BB}" presName="rootConnector" presStyleLbl="node3" presStyleIdx="1" presStyleCnt="2"/>
      <dgm:spPr/>
      <dgm:t>
        <a:bodyPr/>
        <a:lstStyle/>
        <a:p>
          <a:endParaRPr lang="ru-RU"/>
        </a:p>
      </dgm:t>
    </dgm:pt>
    <dgm:pt modelId="{2CF0DE51-74E6-486C-B5B4-3EDD502631E1}" type="pres">
      <dgm:prSet presAssocID="{D611041C-4CF2-4A2A-BF44-36D6824A01BB}" presName="hierChild4" presStyleCnt="0"/>
      <dgm:spPr/>
    </dgm:pt>
    <dgm:pt modelId="{2DE30FF9-29DE-4D56-89C9-2D81AFD49566}" type="pres">
      <dgm:prSet presAssocID="{D611041C-4CF2-4A2A-BF44-36D6824A01BB}" presName="hierChild5" presStyleCnt="0"/>
      <dgm:spPr/>
    </dgm:pt>
    <dgm:pt modelId="{E435446D-81DE-420F-9AF2-9A648A9C0FDA}" type="pres">
      <dgm:prSet presAssocID="{AB5149D6-59FE-4413-900E-A7F877DC4FAB}" presName="hierChild5" presStyleCnt="0"/>
      <dgm:spPr/>
    </dgm:pt>
    <dgm:pt modelId="{0B8EA0DA-D74D-4248-9564-89EA51C39FE1}" type="pres">
      <dgm:prSet presAssocID="{511CE3FE-1827-4E40-A368-A541CB996FD9}" presName="hierChild3" presStyleCnt="0"/>
      <dgm:spPr/>
    </dgm:pt>
  </dgm:ptLst>
  <dgm:cxnLst>
    <dgm:cxn modelId="{152AB90A-462F-4141-8120-300764491C80}" srcId="{511CE3FE-1827-4E40-A368-A541CB996FD9}" destId="{FB2B4BFA-EC97-4500-B67A-7705BC47538F}" srcOrd="0" destOrd="0" parTransId="{303EB416-7494-4EA1-B4EB-690B5363ADA8}" sibTransId="{C2B2AAE4-76D2-4DD5-BBC6-6DF221500372}"/>
    <dgm:cxn modelId="{D3F3A2F0-E450-4FF9-A100-51A3D820CFAA}" srcId="{511CE3FE-1827-4E40-A368-A541CB996FD9}" destId="{AB5149D6-59FE-4413-900E-A7F877DC4FAB}" srcOrd="1" destOrd="0" parTransId="{FF4B63B6-DDB0-4006-920B-09AC948BD38A}" sibTransId="{92430715-A6A5-4F74-8650-96178B33497C}"/>
    <dgm:cxn modelId="{F0C10A42-ADBA-4F77-AB92-169F8D853D43}" srcId="{AB5149D6-59FE-4413-900E-A7F877DC4FAB}" destId="{AD0A10B5-4B57-4AF5-A917-472C1413EC0C}" srcOrd="0" destOrd="0" parTransId="{9BE7DC3D-836E-4972-BAC2-F78E85C5691A}" sibTransId="{335C9E07-F82B-4862-A7FA-8B2B70F3AF89}"/>
    <dgm:cxn modelId="{92522240-F1A9-4435-910D-0C86A9946897}" type="presOf" srcId="{9BE7DC3D-836E-4972-BAC2-F78E85C5691A}" destId="{67C47D47-91A8-4779-8A96-EA8C83998A5C}" srcOrd="0" destOrd="0" presId="urn:microsoft.com/office/officeart/2005/8/layout/orgChart1"/>
    <dgm:cxn modelId="{88AEC0B2-01C8-4D2B-96DF-966C9DB7BF8B}" type="presOf" srcId="{511CE3FE-1827-4E40-A368-A541CB996FD9}" destId="{AA637020-8182-45F4-8FB6-DBD567C9321F}" srcOrd="1" destOrd="0" presId="urn:microsoft.com/office/officeart/2005/8/layout/orgChart1"/>
    <dgm:cxn modelId="{B460705F-EAEE-4AAC-9C37-D384FBAD485A}" type="presOf" srcId="{FB2B4BFA-EC97-4500-B67A-7705BC47538F}" destId="{EE0213FD-6BB6-4801-9B0D-072899F318F4}" srcOrd="1" destOrd="0" presId="urn:microsoft.com/office/officeart/2005/8/layout/orgChart1"/>
    <dgm:cxn modelId="{138991DF-3A45-468C-BEBC-496D477C9F51}" type="presOf" srcId="{2F469ED7-A478-4DD7-BF48-00591B0F6409}" destId="{261A0D15-0BD6-44A5-902D-298017B63648}" srcOrd="0" destOrd="0" presId="urn:microsoft.com/office/officeart/2005/8/layout/orgChart1"/>
    <dgm:cxn modelId="{D203E9F8-011F-465B-9B5D-C3F3A76174CC}" type="presOf" srcId="{303EB416-7494-4EA1-B4EB-690B5363ADA8}" destId="{A863E3A4-75A8-4111-90D6-22A0D73374C9}" srcOrd="0" destOrd="0" presId="urn:microsoft.com/office/officeart/2005/8/layout/orgChart1"/>
    <dgm:cxn modelId="{A0622FD4-9B5C-481A-8753-DE2241A3E952}" type="presOf" srcId="{FF4B63B6-DDB0-4006-920B-09AC948BD38A}" destId="{3CDFDA3B-5D9E-426D-A67F-1AD65C4B2389}" srcOrd="0" destOrd="0" presId="urn:microsoft.com/office/officeart/2005/8/layout/orgChart1"/>
    <dgm:cxn modelId="{C10DE214-0E52-4AA5-9AD8-CADCBA2D7B44}" type="presOf" srcId="{61039C9B-C817-4E60-81D2-C94C0F7E561E}" destId="{9137A52A-EB87-488B-ABE4-627F027B5D39}" srcOrd="0" destOrd="0" presId="urn:microsoft.com/office/officeart/2005/8/layout/orgChart1"/>
    <dgm:cxn modelId="{403B2F55-37F2-437B-AAA7-B20B2FF0F59A}" type="presOf" srcId="{AD0A10B5-4B57-4AF5-A917-472C1413EC0C}" destId="{4CD9B936-DB46-4353-8B02-9E670C1E8404}" srcOrd="1" destOrd="0" presId="urn:microsoft.com/office/officeart/2005/8/layout/orgChart1"/>
    <dgm:cxn modelId="{60389C54-22A3-4883-9170-FCD39AA4188F}" type="presOf" srcId="{D611041C-4CF2-4A2A-BF44-36D6824A01BB}" destId="{59E6B8AF-93B7-49FA-B7F4-F1EA479CBE65}" srcOrd="0" destOrd="0" presId="urn:microsoft.com/office/officeart/2005/8/layout/orgChart1"/>
    <dgm:cxn modelId="{AA8F7039-1970-4584-8707-D64A61CF93CE}" type="presOf" srcId="{AD0A10B5-4B57-4AF5-A917-472C1413EC0C}" destId="{DCC75508-B64B-4EF3-92D9-FAC798BF63D3}" srcOrd="0" destOrd="0" presId="urn:microsoft.com/office/officeart/2005/8/layout/orgChart1"/>
    <dgm:cxn modelId="{56DF2F1E-CA42-4790-A79A-8F0D1D3B8ACA}" type="presOf" srcId="{AB5149D6-59FE-4413-900E-A7F877DC4FAB}" destId="{C0AD3C66-7154-4922-BE6C-F5FE46AF70DE}" srcOrd="1" destOrd="0" presId="urn:microsoft.com/office/officeart/2005/8/layout/orgChart1"/>
    <dgm:cxn modelId="{FB42E8A0-FAE0-4BCD-AE93-E3E21212A117}" type="presOf" srcId="{FB2B4BFA-EC97-4500-B67A-7705BC47538F}" destId="{5269B8AA-B18F-4EA3-9CB4-A62AFABE90E3}" srcOrd="0" destOrd="0" presId="urn:microsoft.com/office/officeart/2005/8/layout/orgChart1"/>
    <dgm:cxn modelId="{6AD2B227-AD39-4B70-9A70-DDB506B15638}" type="presOf" srcId="{D611041C-4CF2-4A2A-BF44-36D6824A01BB}" destId="{1167AA58-5E75-4641-94B2-88186D0C93D3}" srcOrd="1" destOrd="0" presId="urn:microsoft.com/office/officeart/2005/8/layout/orgChart1"/>
    <dgm:cxn modelId="{E49EA61A-36DB-4147-BF13-2750496D1202}" type="presOf" srcId="{511CE3FE-1827-4E40-A368-A541CB996FD9}" destId="{B4527EE0-581B-4812-848E-16A79CAD314F}" srcOrd="0" destOrd="0" presId="urn:microsoft.com/office/officeart/2005/8/layout/orgChart1"/>
    <dgm:cxn modelId="{7EAE0A6A-737E-4103-84CB-2FA67517E059}" srcId="{61039C9B-C817-4E60-81D2-C94C0F7E561E}" destId="{511CE3FE-1827-4E40-A368-A541CB996FD9}" srcOrd="0" destOrd="0" parTransId="{F171AAEF-1333-41E2-AEC2-D63D71B83D40}" sibTransId="{58539FAE-D0CE-4297-A7B3-20E2D19E782E}"/>
    <dgm:cxn modelId="{506C82E5-627F-41D3-A5DD-D80F9212F203}" type="presOf" srcId="{AB5149D6-59FE-4413-900E-A7F877DC4FAB}" destId="{E87C4EC4-E4F4-426B-9491-DCE1AEE328F4}" srcOrd="0" destOrd="0" presId="urn:microsoft.com/office/officeart/2005/8/layout/orgChart1"/>
    <dgm:cxn modelId="{34B94966-FD45-4A2B-9BCA-C1FBE282C21A}" srcId="{AB5149D6-59FE-4413-900E-A7F877DC4FAB}" destId="{D611041C-4CF2-4A2A-BF44-36D6824A01BB}" srcOrd="1" destOrd="0" parTransId="{2F469ED7-A478-4DD7-BF48-00591B0F6409}" sibTransId="{DA5F8BBB-C50D-4624-8A15-33E62EE3FA2C}"/>
    <dgm:cxn modelId="{E4F273B5-EE60-4094-A943-E9DA949AA2C2}" type="presParOf" srcId="{9137A52A-EB87-488B-ABE4-627F027B5D39}" destId="{8158B67F-7D98-486B-BD8A-22C881429F2B}" srcOrd="0" destOrd="0" presId="urn:microsoft.com/office/officeart/2005/8/layout/orgChart1"/>
    <dgm:cxn modelId="{11616BEA-9D4C-4DD0-8047-6237DBC2AA4A}" type="presParOf" srcId="{8158B67F-7D98-486B-BD8A-22C881429F2B}" destId="{395ACFF8-44E7-4978-9157-1D2A6C17E290}" srcOrd="0" destOrd="0" presId="urn:microsoft.com/office/officeart/2005/8/layout/orgChart1"/>
    <dgm:cxn modelId="{FA3BB29D-6341-456F-8992-CFD674494755}" type="presParOf" srcId="{395ACFF8-44E7-4978-9157-1D2A6C17E290}" destId="{B4527EE0-581B-4812-848E-16A79CAD314F}" srcOrd="0" destOrd="0" presId="urn:microsoft.com/office/officeart/2005/8/layout/orgChart1"/>
    <dgm:cxn modelId="{D90D325F-6931-41F0-BF3B-648EF703512D}" type="presParOf" srcId="{395ACFF8-44E7-4978-9157-1D2A6C17E290}" destId="{AA637020-8182-45F4-8FB6-DBD567C9321F}" srcOrd="1" destOrd="0" presId="urn:microsoft.com/office/officeart/2005/8/layout/orgChart1"/>
    <dgm:cxn modelId="{11CF1335-1D37-41C4-B0CD-2CEFCDBCF541}" type="presParOf" srcId="{8158B67F-7D98-486B-BD8A-22C881429F2B}" destId="{07BC6A28-FCC4-4613-AC3C-CCF0B2AEA796}" srcOrd="1" destOrd="0" presId="urn:microsoft.com/office/officeart/2005/8/layout/orgChart1"/>
    <dgm:cxn modelId="{171B41CE-F178-4B9B-A03C-A115DB9A334A}" type="presParOf" srcId="{07BC6A28-FCC4-4613-AC3C-CCF0B2AEA796}" destId="{A863E3A4-75A8-4111-90D6-22A0D73374C9}" srcOrd="0" destOrd="0" presId="urn:microsoft.com/office/officeart/2005/8/layout/orgChart1"/>
    <dgm:cxn modelId="{DBEE0F91-7C0F-4561-A723-55795B587764}" type="presParOf" srcId="{07BC6A28-FCC4-4613-AC3C-CCF0B2AEA796}" destId="{E84B6C49-C919-4F3F-9415-C2B09422406F}" srcOrd="1" destOrd="0" presId="urn:microsoft.com/office/officeart/2005/8/layout/orgChart1"/>
    <dgm:cxn modelId="{22EF0BF6-8EEE-420B-9DB6-4B9A577BD6E3}" type="presParOf" srcId="{E84B6C49-C919-4F3F-9415-C2B09422406F}" destId="{11909823-3806-4972-BFB2-2F1C8BF90FF0}" srcOrd="0" destOrd="0" presId="urn:microsoft.com/office/officeart/2005/8/layout/orgChart1"/>
    <dgm:cxn modelId="{723B2FBB-07E9-4707-94FD-F7388D8B8B0B}" type="presParOf" srcId="{11909823-3806-4972-BFB2-2F1C8BF90FF0}" destId="{5269B8AA-B18F-4EA3-9CB4-A62AFABE90E3}" srcOrd="0" destOrd="0" presId="urn:microsoft.com/office/officeart/2005/8/layout/orgChart1"/>
    <dgm:cxn modelId="{7CB9E578-550D-4039-8D93-79535DC3B8AF}" type="presParOf" srcId="{11909823-3806-4972-BFB2-2F1C8BF90FF0}" destId="{EE0213FD-6BB6-4801-9B0D-072899F318F4}" srcOrd="1" destOrd="0" presId="urn:microsoft.com/office/officeart/2005/8/layout/orgChart1"/>
    <dgm:cxn modelId="{2331D3A6-27CA-47DD-A584-7E9BC165D168}" type="presParOf" srcId="{E84B6C49-C919-4F3F-9415-C2B09422406F}" destId="{B37461DB-9535-4D4A-BFB8-1EDEB50C1A0C}" srcOrd="1" destOrd="0" presId="urn:microsoft.com/office/officeart/2005/8/layout/orgChart1"/>
    <dgm:cxn modelId="{8FA1EB30-F7C8-4C3A-8DE0-806059A7FC3A}" type="presParOf" srcId="{E84B6C49-C919-4F3F-9415-C2B09422406F}" destId="{2A839986-2A8A-47FC-83B5-0426E64D2159}" srcOrd="2" destOrd="0" presId="urn:microsoft.com/office/officeart/2005/8/layout/orgChart1"/>
    <dgm:cxn modelId="{9D145ADB-BE47-44A4-8AD8-63B0AC792975}" type="presParOf" srcId="{07BC6A28-FCC4-4613-AC3C-CCF0B2AEA796}" destId="{3CDFDA3B-5D9E-426D-A67F-1AD65C4B2389}" srcOrd="2" destOrd="0" presId="urn:microsoft.com/office/officeart/2005/8/layout/orgChart1"/>
    <dgm:cxn modelId="{B1440BF8-8DAD-462A-BBAA-3EE6E5400252}" type="presParOf" srcId="{07BC6A28-FCC4-4613-AC3C-CCF0B2AEA796}" destId="{7A506097-E2F5-405E-A677-DBA0EDC4BE82}" srcOrd="3" destOrd="0" presId="urn:microsoft.com/office/officeart/2005/8/layout/orgChart1"/>
    <dgm:cxn modelId="{87FA4EFD-8719-4B0B-BE77-7508DA8A97BA}" type="presParOf" srcId="{7A506097-E2F5-405E-A677-DBA0EDC4BE82}" destId="{D27C0259-F102-437F-875C-A4E0B2A0DC8F}" srcOrd="0" destOrd="0" presId="urn:microsoft.com/office/officeart/2005/8/layout/orgChart1"/>
    <dgm:cxn modelId="{FA00ACDB-2950-4DCA-9699-58AB8550BCF0}" type="presParOf" srcId="{D27C0259-F102-437F-875C-A4E0B2A0DC8F}" destId="{E87C4EC4-E4F4-426B-9491-DCE1AEE328F4}" srcOrd="0" destOrd="0" presId="urn:microsoft.com/office/officeart/2005/8/layout/orgChart1"/>
    <dgm:cxn modelId="{BE22BF77-11A7-419B-8603-0307B6916EA3}" type="presParOf" srcId="{D27C0259-F102-437F-875C-A4E0B2A0DC8F}" destId="{C0AD3C66-7154-4922-BE6C-F5FE46AF70DE}" srcOrd="1" destOrd="0" presId="urn:microsoft.com/office/officeart/2005/8/layout/orgChart1"/>
    <dgm:cxn modelId="{0FD7E09F-4FA3-4150-8C79-5D2A73552B14}" type="presParOf" srcId="{7A506097-E2F5-405E-A677-DBA0EDC4BE82}" destId="{6DF351BF-D1FA-4E13-B985-11FE0638DADE}" srcOrd="1" destOrd="0" presId="urn:microsoft.com/office/officeart/2005/8/layout/orgChart1"/>
    <dgm:cxn modelId="{0C8E4437-1896-40BE-9FFC-7349D314F8AE}" type="presParOf" srcId="{6DF351BF-D1FA-4E13-B985-11FE0638DADE}" destId="{67C47D47-91A8-4779-8A96-EA8C83998A5C}" srcOrd="0" destOrd="0" presId="urn:microsoft.com/office/officeart/2005/8/layout/orgChart1"/>
    <dgm:cxn modelId="{9834382C-228E-4A4E-84B5-DEE576BEC655}" type="presParOf" srcId="{6DF351BF-D1FA-4E13-B985-11FE0638DADE}" destId="{700C3E29-1BCD-4BAA-8555-B49CDD976598}" srcOrd="1" destOrd="0" presId="urn:microsoft.com/office/officeart/2005/8/layout/orgChart1"/>
    <dgm:cxn modelId="{773EE939-F36B-4493-B315-C09954116BE6}" type="presParOf" srcId="{700C3E29-1BCD-4BAA-8555-B49CDD976598}" destId="{80A80B61-9C93-4757-AA31-145D528B3480}" srcOrd="0" destOrd="0" presId="urn:microsoft.com/office/officeart/2005/8/layout/orgChart1"/>
    <dgm:cxn modelId="{C29A31A7-2968-4623-BC23-7BD323BA772C}" type="presParOf" srcId="{80A80B61-9C93-4757-AA31-145D528B3480}" destId="{DCC75508-B64B-4EF3-92D9-FAC798BF63D3}" srcOrd="0" destOrd="0" presId="urn:microsoft.com/office/officeart/2005/8/layout/orgChart1"/>
    <dgm:cxn modelId="{8E6CD04B-6EC5-40F1-B4A0-372CB3F9F5DA}" type="presParOf" srcId="{80A80B61-9C93-4757-AA31-145D528B3480}" destId="{4CD9B936-DB46-4353-8B02-9E670C1E8404}" srcOrd="1" destOrd="0" presId="urn:microsoft.com/office/officeart/2005/8/layout/orgChart1"/>
    <dgm:cxn modelId="{4DB344E2-C4AE-4758-A239-3270E34D957C}" type="presParOf" srcId="{700C3E29-1BCD-4BAA-8555-B49CDD976598}" destId="{8F818D9D-A147-4EFD-AE2E-2EECFB5B89F4}" srcOrd="1" destOrd="0" presId="urn:microsoft.com/office/officeart/2005/8/layout/orgChart1"/>
    <dgm:cxn modelId="{C5E6C1F4-3B39-42BE-B052-C6D896C32A12}" type="presParOf" srcId="{700C3E29-1BCD-4BAA-8555-B49CDD976598}" destId="{53BA7F36-CFC5-4DE9-B4B1-E26963EAC08F}" srcOrd="2" destOrd="0" presId="urn:microsoft.com/office/officeart/2005/8/layout/orgChart1"/>
    <dgm:cxn modelId="{58C5CDAC-BEED-469D-B8BC-C155763CBD3A}" type="presParOf" srcId="{6DF351BF-D1FA-4E13-B985-11FE0638DADE}" destId="{261A0D15-0BD6-44A5-902D-298017B63648}" srcOrd="2" destOrd="0" presId="urn:microsoft.com/office/officeart/2005/8/layout/orgChart1"/>
    <dgm:cxn modelId="{6CC889A2-40A7-456A-BEA5-03E94E512948}" type="presParOf" srcId="{6DF351BF-D1FA-4E13-B985-11FE0638DADE}" destId="{5B4B4DD5-DE03-4112-ACC9-5458AAE7D907}" srcOrd="3" destOrd="0" presId="urn:microsoft.com/office/officeart/2005/8/layout/orgChart1"/>
    <dgm:cxn modelId="{0DB5BB5A-9869-444C-A068-86E0904C6F77}" type="presParOf" srcId="{5B4B4DD5-DE03-4112-ACC9-5458AAE7D907}" destId="{347BE2AD-B7DF-49CF-89BF-116C6967EA8A}" srcOrd="0" destOrd="0" presId="urn:microsoft.com/office/officeart/2005/8/layout/orgChart1"/>
    <dgm:cxn modelId="{382D92A9-0794-440F-B9DD-950FC54AF85A}" type="presParOf" srcId="{347BE2AD-B7DF-49CF-89BF-116C6967EA8A}" destId="{59E6B8AF-93B7-49FA-B7F4-F1EA479CBE65}" srcOrd="0" destOrd="0" presId="urn:microsoft.com/office/officeart/2005/8/layout/orgChart1"/>
    <dgm:cxn modelId="{258E9C13-461A-4611-A0BA-932FA0840935}" type="presParOf" srcId="{347BE2AD-B7DF-49CF-89BF-116C6967EA8A}" destId="{1167AA58-5E75-4641-94B2-88186D0C93D3}" srcOrd="1" destOrd="0" presId="urn:microsoft.com/office/officeart/2005/8/layout/orgChart1"/>
    <dgm:cxn modelId="{71A1BAE1-E07F-45F2-A0F3-F821E9A7FEA2}" type="presParOf" srcId="{5B4B4DD5-DE03-4112-ACC9-5458AAE7D907}" destId="{2CF0DE51-74E6-486C-B5B4-3EDD502631E1}" srcOrd="1" destOrd="0" presId="urn:microsoft.com/office/officeart/2005/8/layout/orgChart1"/>
    <dgm:cxn modelId="{157DE1AE-1458-4508-81E3-A823D53BEACF}" type="presParOf" srcId="{5B4B4DD5-DE03-4112-ACC9-5458AAE7D907}" destId="{2DE30FF9-29DE-4D56-89C9-2D81AFD49566}" srcOrd="2" destOrd="0" presId="urn:microsoft.com/office/officeart/2005/8/layout/orgChart1"/>
    <dgm:cxn modelId="{E2466848-9FB3-4BF9-A98F-47563D93FB3D}" type="presParOf" srcId="{7A506097-E2F5-405E-A677-DBA0EDC4BE82}" destId="{E435446D-81DE-420F-9AF2-9A648A9C0FDA}" srcOrd="2" destOrd="0" presId="urn:microsoft.com/office/officeart/2005/8/layout/orgChart1"/>
    <dgm:cxn modelId="{6A99BDBD-8545-4D65-B6BD-E7F65E375711}" type="presParOf" srcId="{8158B67F-7D98-486B-BD8A-22C881429F2B}" destId="{0B8EA0DA-D74D-4248-9564-89EA51C39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78A018-225F-4FF7-91A5-E6EFB085591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C1237-7E76-4A41-AC4D-47CE87065D51}">
      <dgm:prSet phldrT="[Текст]" custT="1"/>
      <dgm:spPr/>
      <dgm:t>
        <a:bodyPr/>
        <a:lstStyle/>
        <a:p>
          <a:r>
            <a:rPr lang="ru-RU" sz="1200" dirty="0" smtClean="0"/>
            <a:t>Решение Б</a:t>
          </a:r>
          <a:endParaRPr lang="ru-RU" sz="1200" dirty="0"/>
        </a:p>
      </dgm:t>
    </dgm:pt>
    <dgm:pt modelId="{220FFCB9-989E-4A57-946B-5638A016B282}" type="parTrans" cxnId="{E8B627DA-1ECF-490E-9039-B8749229905A}">
      <dgm:prSet/>
      <dgm:spPr/>
      <dgm:t>
        <a:bodyPr/>
        <a:lstStyle/>
        <a:p>
          <a:endParaRPr lang="ru-RU" sz="3600"/>
        </a:p>
      </dgm:t>
    </dgm:pt>
    <dgm:pt modelId="{D60EB98D-3523-417A-AA92-16E63031E8E5}" type="sibTrans" cxnId="{E8B627DA-1ECF-490E-9039-B8749229905A}">
      <dgm:prSet/>
      <dgm:spPr/>
      <dgm:t>
        <a:bodyPr/>
        <a:lstStyle/>
        <a:p>
          <a:endParaRPr lang="ru-RU" sz="3600"/>
        </a:p>
      </dgm:t>
    </dgm:pt>
    <dgm:pt modelId="{8D2FE17E-58DA-4B93-88D6-DCBDA30080AE}">
      <dgm:prSet phldrT="[Текст]" custT="1"/>
      <dgm:spPr/>
      <dgm:t>
        <a:bodyPr/>
        <a:lstStyle/>
        <a:p>
          <a:r>
            <a:rPr lang="ru-RU" sz="1200" dirty="0" smtClean="0"/>
            <a:t>Решение А</a:t>
          </a:r>
          <a:endParaRPr lang="ru-RU" sz="1200" dirty="0"/>
        </a:p>
      </dgm:t>
    </dgm:pt>
    <dgm:pt modelId="{D1DFA418-ED77-4723-B203-78A374CCB114}" type="parTrans" cxnId="{DD2C1C08-2218-40AE-8584-2319B1C1BEA7}">
      <dgm:prSet/>
      <dgm:spPr/>
      <dgm:t>
        <a:bodyPr/>
        <a:lstStyle/>
        <a:p>
          <a:endParaRPr lang="ru-RU" sz="3600"/>
        </a:p>
      </dgm:t>
    </dgm:pt>
    <dgm:pt modelId="{4F0B44A8-73BA-4412-A5F4-0FA11AA97F4B}" type="sibTrans" cxnId="{DD2C1C08-2218-40AE-8584-2319B1C1BEA7}">
      <dgm:prSet/>
      <dgm:spPr/>
      <dgm:t>
        <a:bodyPr/>
        <a:lstStyle/>
        <a:p>
          <a:endParaRPr lang="ru-RU" sz="3600"/>
        </a:p>
      </dgm:t>
    </dgm:pt>
    <dgm:pt modelId="{30FCACA5-4833-45AE-8EF9-3E4E592A2F7C}">
      <dgm:prSet phldrT="[Текст]" custT="1"/>
      <dgm:spPr/>
      <dgm:t>
        <a:bodyPr/>
        <a:lstStyle/>
        <a:p>
          <a:r>
            <a:rPr lang="ru-RU" sz="1200" dirty="0" smtClean="0"/>
            <a:t>Альтернатива</a:t>
          </a:r>
          <a:endParaRPr lang="ru-RU" sz="1200" dirty="0"/>
        </a:p>
      </dgm:t>
    </dgm:pt>
    <dgm:pt modelId="{60C2C1DD-B6CC-4D52-83DF-FA6C6B031F40}" type="parTrans" cxnId="{807B63E9-6F71-41F8-9761-385814221C93}">
      <dgm:prSet/>
      <dgm:spPr/>
      <dgm:t>
        <a:bodyPr/>
        <a:lstStyle/>
        <a:p>
          <a:endParaRPr lang="ru-RU" sz="3600"/>
        </a:p>
      </dgm:t>
    </dgm:pt>
    <dgm:pt modelId="{2140F42A-58DD-489C-8F35-33062FB8A193}" type="sibTrans" cxnId="{807B63E9-6F71-41F8-9761-385814221C93}">
      <dgm:prSet/>
      <dgm:spPr/>
      <dgm:t>
        <a:bodyPr/>
        <a:lstStyle/>
        <a:p>
          <a:endParaRPr lang="ru-RU" sz="3600"/>
        </a:p>
      </dgm:t>
    </dgm:pt>
    <dgm:pt modelId="{E4D6E7BD-D275-42EE-B7A6-F73DD9E5E662}">
      <dgm:prSet phldrT="[Текст]" custT="1"/>
      <dgm:spPr/>
      <dgm:t>
        <a:bodyPr/>
        <a:lstStyle/>
        <a:p>
          <a:r>
            <a:rPr lang="ru-RU" sz="2000" dirty="0" smtClean="0"/>
            <a:t>Рациональное решение</a:t>
          </a:r>
          <a:endParaRPr lang="ru-RU" sz="2000" dirty="0"/>
        </a:p>
      </dgm:t>
    </dgm:pt>
    <dgm:pt modelId="{377B6B9A-3562-4E06-855B-596BEBEC1BB3}" type="parTrans" cxnId="{1B144744-6305-4CBB-A3DF-2E7DA307D690}">
      <dgm:prSet/>
      <dgm:spPr/>
      <dgm:t>
        <a:bodyPr/>
        <a:lstStyle/>
        <a:p>
          <a:endParaRPr lang="ru-RU" sz="3600"/>
        </a:p>
      </dgm:t>
    </dgm:pt>
    <dgm:pt modelId="{901BCD20-1EDE-4867-863F-3A22BE5F1E95}" type="sibTrans" cxnId="{1B144744-6305-4CBB-A3DF-2E7DA307D690}">
      <dgm:prSet/>
      <dgm:spPr/>
      <dgm:t>
        <a:bodyPr/>
        <a:lstStyle/>
        <a:p>
          <a:endParaRPr lang="ru-RU" sz="3600"/>
        </a:p>
      </dgm:t>
    </dgm:pt>
    <dgm:pt modelId="{28B384A7-9D3E-481D-A087-E801071997ED}" type="pres">
      <dgm:prSet presAssocID="{BC78A018-225F-4FF7-91A5-E6EFB08559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E5B87-6F9E-48B0-A5A2-347A2B84F881}" type="pres">
      <dgm:prSet presAssocID="{BC78A018-225F-4FF7-91A5-E6EFB085591A}" presName="ellipse" presStyleLbl="trBgShp" presStyleIdx="0" presStyleCnt="1"/>
      <dgm:spPr/>
    </dgm:pt>
    <dgm:pt modelId="{553AC8F2-2AD8-472F-8CBA-836971A8C80C}" type="pres">
      <dgm:prSet presAssocID="{BC78A018-225F-4FF7-91A5-E6EFB085591A}" presName="arrow1" presStyleLbl="fgShp" presStyleIdx="0" presStyleCnt="1"/>
      <dgm:spPr/>
    </dgm:pt>
    <dgm:pt modelId="{8F222DF3-F56B-465E-86CD-28FB1F59A0FF}" type="pres">
      <dgm:prSet presAssocID="{BC78A018-225F-4FF7-91A5-E6EFB08559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7C1D-FA7C-4563-A945-B1A0F746A21E}" type="pres">
      <dgm:prSet presAssocID="{8D2FE17E-58DA-4B93-88D6-DCBDA30080A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71C93-2D07-4B4F-8C45-AB52AD36BB48}" type="pres">
      <dgm:prSet presAssocID="{30FCACA5-4833-45AE-8EF9-3E4E592A2F7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49E8-F9F7-45C6-AAF2-D20263B88477}" type="pres">
      <dgm:prSet presAssocID="{E4D6E7BD-D275-42EE-B7A6-F73DD9E5E66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0E77-55CB-491A-8AE5-54BCB81FFF77}" type="pres">
      <dgm:prSet presAssocID="{BC78A018-225F-4FF7-91A5-E6EFB085591A}" presName="funnel" presStyleLbl="trAlignAcc1" presStyleIdx="0" presStyleCnt="1" custLinFactNeighborX="-893" custLinFactNeighborY="-893"/>
      <dgm:spPr/>
    </dgm:pt>
  </dgm:ptLst>
  <dgm:cxnLst>
    <dgm:cxn modelId="{27BF196E-0E15-4978-9E42-8A673A80B8B0}" type="presOf" srcId="{887C1237-7E76-4A41-AC4D-47CE87065D51}" destId="{DCEC49E8-F9F7-45C6-AAF2-D20263B88477}" srcOrd="0" destOrd="0" presId="urn:microsoft.com/office/officeart/2005/8/layout/funnel1"/>
    <dgm:cxn modelId="{DC960881-C201-4B2C-9ADF-0322A0276C0A}" type="presOf" srcId="{E4D6E7BD-D275-42EE-B7A6-F73DD9E5E662}" destId="{8F222DF3-F56B-465E-86CD-28FB1F59A0FF}" srcOrd="0" destOrd="0" presId="urn:microsoft.com/office/officeart/2005/8/layout/funnel1"/>
    <dgm:cxn modelId="{807B63E9-6F71-41F8-9761-385814221C93}" srcId="{BC78A018-225F-4FF7-91A5-E6EFB085591A}" destId="{30FCACA5-4833-45AE-8EF9-3E4E592A2F7C}" srcOrd="2" destOrd="0" parTransId="{60C2C1DD-B6CC-4D52-83DF-FA6C6B031F40}" sibTransId="{2140F42A-58DD-489C-8F35-33062FB8A193}"/>
    <dgm:cxn modelId="{337FDA44-1958-4DCE-9A24-026BFF20084F}" type="presOf" srcId="{30FCACA5-4833-45AE-8EF9-3E4E592A2F7C}" destId="{1E287C1D-FA7C-4563-A945-B1A0F746A21E}" srcOrd="0" destOrd="0" presId="urn:microsoft.com/office/officeart/2005/8/layout/funnel1"/>
    <dgm:cxn modelId="{73B53F58-30C8-4069-B1E5-7BC83F083C51}" type="presOf" srcId="{8D2FE17E-58DA-4B93-88D6-DCBDA30080AE}" destId="{FE271C93-2D07-4B4F-8C45-AB52AD36BB48}" srcOrd="0" destOrd="0" presId="urn:microsoft.com/office/officeart/2005/8/layout/funnel1"/>
    <dgm:cxn modelId="{E8B627DA-1ECF-490E-9039-B8749229905A}" srcId="{BC78A018-225F-4FF7-91A5-E6EFB085591A}" destId="{887C1237-7E76-4A41-AC4D-47CE87065D51}" srcOrd="0" destOrd="0" parTransId="{220FFCB9-989E-4A57-946B-5638A016B282}" sibTransId="{D60EB98D-3523-417A-AA92-16E63031E8E5}"/>
    <dgm:cxn modelId="{DD2C1C08-2218-40AE-8584-2319B1C1BEA7}" srcId="{BC78A018-225F-4FF7-91A5-E6EFB085591A}" destId="{8D2FE17E-58DA-4B93-88D6-DCBDA30080AE}" srcOrd="1" destOrd="0" parTransId="{D1DFA418-ED77-4723-B203-78A374CCB114}" sibTransId="{4F0B44A8-73BA-4412-A5F4-0FA11AA97F4B}"/>
    <dgm:cxn modelId="{8584733F-5252-47CC-9F78-E1F4E9259B2D}" type="presOf" srcId="{BC78A018-225F-4FF7-91A5-E6EFB085591A}" destId="{28B384A7-9D3E-481D-A087-E801071997ED}" srcOrd="0" destOrd="0" presId="urn:microsoft.com/office/officeart/2005/8/layout/funnel1"/>
    <dgm:cxn modelId="{1B144744-6305-4CBB-A3DF-2E7DA307D690}" srcId="{BC78A018-225F-4FF7-91A5-E6EFB085591A}" destId="{E4D6E7BD-D275-42EE-B7A6-F73DD9E5E662}" srcOrd="3" destOrd="0" parTransId="{377B6B9A-3562-4E06-855B-596BEBEC1BB3}" sibTransId="{901BCD20-1EDE-4867-863F-3A22BE5F1E95}"/>
    <dgm:cxn modelId="{1CE4D175-7E40-49C4-8468-8546D32907F5}" type="presParOf" srcId="{28B384A7-9D3E-481D-A087-E801071997ED}" destId="{7A5E5B87-6F9E-48B0-A5A2-347A2B84F881}" srcOrd="0" destOrd="0" presId="urn:microsoft.com/office/officeart/2005/8/layout/funnel1"/>
    <dgm:cxn modelId="{5F311289-1FD3-4BE4-A830-C57450DF6D35}" type="presParOf" srcId="{28B384A7-9D3E-481D-A087-E801071997ED}" destId="{553AC8F2-2AD8-472F-8CBA-836971A8C80C}" srcOrd="1" destOrd="0" presId="urn:microsoft.com/office/officeart/2005/8/layout/funnel1"/>
    <dgm:cxn modelId="{33C5A48C-17E9-4464-8558-0051C520D2E9}" type="presParOf" srcId="{28B384A7-9D3E-481D-A087-E801071997ED}" destId="{8F222DF3-F56B-465E-86CD-28FB1F59A0FF}" srcOrd="2" destOrd="0" presId="urn:microsoft.com/office/officeart/2005/8/layout/funnel1"/>
    <dgm:cxn modelId="{F72E1A50-F969-4823-93D3-5FFC57113834}" type="presParOf" srcId="{28B384A7-9D3E-481D-A087-E801071997ED}" destId="{1E287C1D-FA7C-4563-A945-B1A0F746A21E}" srcOrd="3" destOrd="0" presId="urn:microsoft.com/office/officeart/2005/8/layout/funnel1"/>
    <dgm:cxn modelId="{F748E3B7-C247-46F5-A2FA-D1B498319DD7}" type="presParOf" srcId="{28B384A7-9D3E-481D-A087-E801071997ED}" destId="{FE271C93-2D07-4B4F-8C45-AB52AD36BB48}" srcOrd="4" destOrd="0" presId="urn:microsoft.com/office/officeart/2005/8/layout/funnel1"/>
    <dgm:cxn modelId="{3E78A6DC-359D-46FA-8786-9E4C3A64E6B6}" type="presParOf" srcId="{28B384A7-9D3E-481D-A087-E801071997ED}" destId="{DCEC49E8-F9F7-45C6-AAF2-D20263B88477}" srcOrd="5" destOrd="0" presId="urn:microsoft.com/office/officeart/2005/8/layout/funnel1"/>
    <dgm:cxn modelId="{8D2C4FE0-B774-4568-8EBF-D90C38C9B9A4}" type="presParOf" srcId="{28B384A7-9D3E-481D-A087-E801071997ED}" destId="{6FD80E77-55CB-491A-8AE5-54BCB81FFF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F7118-A6EE-45BB-918F-E2803A417EB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368A8CC-7E58-4B3E-80F3-AF9B8A88210B}">
      <dgm:prSet phldrT="[Текст]" custT="1"/>
      <dgm:spPr>
        <a:solidFill>
          <a:schemeClr val="accent1">
            <a:alpha val="67000"/>
          </a:schemeClr>
        </a:solidFill>
      </dgm:spPr>
      <dgm:t>
        <a:bodyPr/>
        <a:lstStyle/>
        <a:p>
          <a:r>
            <a:rPr lang="ru-RU" sz="1800" b="1" u="sng" dirty="0" smtClean="0"/>
            <a:t>Потребность</a:t>
          </a:r>
          <a:endParaRPr lang="ru-RU" sz="1800" b="1" u="sng" dirty="0"/>
        </a:p>
      </dgm:t>
    </dgm:pt>
    <dgm:pt modelId="{3F750CD2-4819-49A4-84CD-FE14327E7682}" type="parTrans" cxnId="{A156D4FE-8BCE-471E-A7C0-095EE175F2DD}">
      <dgm:prSet/>
      <dgm:spPr/>
      <dgm:t>
        <a:bodyPr/>
        <a:lstStyle/>
        <a:p>
          <a:endParaRPr lang="ru-RU" sz="2400"/>
        </a:p>
      </dgm:t>
    </dgm:pt>
    <dgm:pt modelId="{045706C8-4098-4977-9458-0DE4488E5150}" type="sibTrans" cxnId="{A156D4FE-8BCE-471E-A7C0-095EE175F2DD}">
      <dgm:prSet/>
      <dgm:spPr/>
      <dgm:t>
        <a:bodyPr/>
        <a:lstStyle/>
        <a:p>
          <a:endParaRPr lang="ru-RU" sz="2400"/>
        </a:p>
      </dgm:t>
    </dgm:pt>
    <dgm:pt modelId="{00777789-1A42-4FF3-B508-F13530450406}">
      <dgm:prSet phldrT="[Текст]" custT="1"/>
      <dgm:spPr>
        <a:solidFill>
          <a:schemeClr val="accent2">
            <a:lumMod val="75000"/>
            <a:alpha val="67000"/>
          </a:schemeClr>
        </a:solidFill>
      </dgm:spPr>
      <dgm:t>
        <a:bodyPr/>
        <a:lstStyle/>
        <a:p>
          <a:r>
            <a:rPr lang="ru-RU" sz="1800" dirty="0" smtClean="0"/>
            <a:t>Система ценностей</a:t>
          </a:r>
          <a:endParaRPr lang="ru-RU" sz="1800" dirty="0"/>
        </a:p>
      </dgm:t>
    </dgm:pt>
    <dgm:pt modelId="{85E8AFED-1A2D-4ED4-B0F4-7F930351EDE8}" type="parTrans" cxnId="{EE17D4F2-C68D-46AA-8D0A-6FF6134EBA38}">
      <dgm:prSet/>
      <dgm:spPr/>
      <dgm:t>
        <a:bodyPr/>
        <a:lstStyle/>
        <a:p>
          <a:endParaRPr lang="ru-RU" sz="2400"/>
        </a:p>
      </dgm:t>
    </dgm:pt>
    <dgm:pt modelId="{FC6A6E31-1E23-4C83-A7A6-CFC6D30568B7}" type="sibTrans" cxnId="{EE17D4F2-C68D-46AA-8D0A-6FF6134EBA38}">
      <dgm:prSet/>
      <dgm:spPr/>
      <dgm:t>
        <a:bodyPr/>
        <a:lstStyle/>
        <a:p>
          <a:endParaRPr lang="ru-RU" sz="2400"/>
        </a:p>
      </dgm:t>
    </dgm:pt>
    <dgm:pt modelId="{F7D456AD-A3DA-4598-83B4-E7778E053DF1}">
      <dgm:prSet phldrT="[Текст]" custT="1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  <dgm:t>
        <a:bodyPr/>
        <a:lstStyle/>
        <a:p>
          <a:r>
            <a:rPr lang="ru-RU" sz="1800" b="1" u="sng" dirty="0" smtClean="0"/>
            <a:t>Интерес</a:t>
          </a:r>
          <a:endParaRPr lang="ru-RU" sz="1800" b="1" u="sng" dirty="0"/>
        </a:p>
      </dgm:t>
    </dgm:pt>
    <dgm:pt modelId="{72B37DA1-759D-4167-9ACE-0BBFC707B530}" type="parTrans" cxnId="{4512A53E-29AD-46D2-8ECB-4046F75869C3}">
      <dgm:prSet/>
      <dgm:spPr/>
      <dgm:t>
        <a:bodyPr/>
        <a:lstStyle/>
        <a:p>
          <a:endParaRPr lang="ru-RU" sz="2400"/>
        </a:p>
      </dgm:t>
    </dgm:pt>
    <dgm:pt modelId="{864468DC-F94F-4636-8CEC-5BDCF1B9C5A2}" type="sibTrans" cxnId="{4512A53E-29AD-46D2-8ECB-4046F75869C3}">
      <dgm:prSet/>
      <dgm:spPr/>
      <dgm:t>
        <a:bodyPr/>
        <a:lstStyle/>
        <a:p>
          <a:endParaRPr lang="ru-RU" sz="2400"/>
        </a:p>
      </dgm:t>
    </dgm:pt>
    <dgm:pt modelId="{47DBB7F6-18CA-4811-949A-56D7A6C74BF8}" type="pres">
      <dgm:prSet presAssocID="{ACCF7118-A6EE-45BB-918F-E2803A417EB2}" presName="Name0" presStyleCnt="0">
        <dgm:presLayoutVars>
          <dgm:dir/>
          <dgm:animLvl val="lvl"/>
          <dgm:resizeHandles val="exact"/>
        </dgm:presLayoutVars>
      </dgm:prSet>
      <dgm:spPr/>
    </dgm:pt>
    <dgm:pt modelId="{CF338F45-F813-469D-BAF7-28D55A5B72DA}" type="pres">
      <dgm:prSet presAssocID="{1368A8CC-7E58-4B3E-80F3-AF9B8A88210B}" presName="parTxOnly" presStyleLbl="node1" presStyleIdx="0" presStyleCnt="3" custLinFactNeighborX="-820" custLinFactNeighborY="-2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267F3-A24D-49E5-9528-89A1516D3EAE}" type="pres">
      <dgm:prSet presAssocID="{045706C8-4098-4977-9458-0DE4488E5150}" presName="parTxOnlySpace" presStyleCnt="0"/>
      <dgm:spPr/>
    </dgm:pt>
    <dgm:pt modelId="{14A4BD3A-5DF1-46B6-8B47-A401A3404495}" type="pres">
      <dgm:prSet presAssocID="{00777789-1A42-4FF3-B508-F1353045040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85EB1-8856-4414-BC41-CE4AF9BAD87C}" type="pres">
      <dgm:prSet presAssocID="{FC6A6E31-1E23-4C83-A7A6-CFC6D30568B7}" presName="parTxOnlySpace" presStyleCnt="0"/>
      <dgm:spPr/>
    </dgm:pt>
    <dgm:pt modelId="{6A1F10D2-0A9F-4FC1-906F-5DF89390D23A}" type="pres">
      <dgm:prSet presAssocID="{F7D456AD-A3DA-4598-83B4-E7778E053DF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6D4FE-8BCE-471E-A7C0-095EE175F2DD}" srcId="{ACCF7118-A6EE-45BB-918F-E2803A417EB2}" destId="{1368A8CC-7E58-4B3E-80F3-AF9B8A88210B}" srcOrd="0" destOrd="0" parTransId="{3F750CD2-4819-49A4-84CD-FE14327E7682}" sibTransId="{045706C8-4098-4977-9458-0DE4488E5150}"/>
    <dgm:cxn modelId="{EACE6D07-AFF4-46E1-9D3E-8AFB50C0C90F}" type="presOf" srcId="{F7D456AD-A3DA-4598-83B4-E7778E053DF1}" destId="{6A1F10D2-0A9F-4FC1-906F-5DF89390D23A}" srcOrd="0" destOrd="0" presId="urn:microsoft.com/office/officeart/2005/8/layout/chevron1"/>
    <dgm:cxn modelId="{B7D16771-82DF-4377-9D68-78239D01F1C8}" type="presOf" srcId="{00777789-1A42-4FF3-B508-F13530450406}" destId="{14A4BD3A-5DF1-46B6-8B47-A401A3404495}" srcOrd="0" destOrd="0" presId="urn:microsoft.com/office/officeart/2005/8/layout/chevron1"/>
    <dgm:cxn modelId="{56E6EE3F-A642-47BD-9A79-16E460908AE4}" type="presOf" srcId="{1368A8CC-7E58-4B3E-80F3-AF9B8A88210B}" destId="{CF338F45-F813-469D-BAF7-28D55A5B72DA}" srcOrd="0" destOrd="0" presId="urn:microsoft.com/office/officeart/2005/8/layout/chevron1"/>
    <dgm:cxn modelId="{EE17D4F2-C68D-46AA-8D0A-6FF6134EBA38}" srcId="{ACCF7118-A6EE-45BB-918F-E2803A417EB2}" destId="{00777789-1A42-4FF3-B508-F13530450406}" srcOrd="1" destOrd="0" parTransId="{85E8AFED-1A2D-4ED4-B0F4-7F930351EDE8}" sibTransId="{FC6A6E31-1E23-4C83-A7A6-CFC6D30568B7}"/>
    <dgm:cxn modelId="{4512A53E-29AD-46D2-8ECB-4046F75869C3}" srcId="{ACCF7118-A6EE-45BB-918F-E2803A417EB2}" destId="{F7D456AD-A3DA-4598-83B4-E7778E053DF1}" srcOrd="2" destOrd="0" parTransId="{72B37DA1-759D-4167-9ACE-0BBFC707B530}" sibTransId="{864468DC-F94F-4636-8CEC-5BDCF1B9C5A2}"/>
    <dgm:cxn modelId="{4CFE2DEF-6E2E-4C8D-8ECD-9419C2860614}" type="presOf" srcId="{ACCF7118-A6EE-45BB-918F-E2803A417EB2}" destId="{47DBB7F6-18CA-4811-949A-56D7A6C74BF8}" srcOrd="0" destOrd="0" presId="urn:microsoft.com/office/officeart/2005/8/layout/chevron1"/>
    <dgm:cxn modelId="{B7AE2A4E-216D-49E2-B9D9-16705C022D30}" type="presParOf" srcId="{47DBB7F6-18CA-4811-949A-56D7A6C74BF8}" destId="{CF338F45-F813-469D-BAF7-28D55A5B72DA}" srcOrd="0" destOrd="0" presId="urn:microsoft.com/office/officeart/2005/8/layout/chevron1"/>
    <dgm:cxn modelId="{0548BA51-6501-4100-90AE-156207CF4434}" type="presParOf" srcId="{47DBB7F6-18CA-4811-949A-56D7A6C74BF8}" destId="{176267F3-A24D-49E5-9528-89A1516D3EAE}" srcOrd="1" destOrd="0" presId="urn:microsoft.com/office/officeart/2005/8/layout/chevron1"/>
    <dgm:cxn modelId="{9F17B33D-4E60-4ABA-B023-88760046E3E9}" type="presParOf" srcId="{47DBB7F6-18CA-4811-949A-56D7A6C74BF8}" destId="{14A4BD3A-5DF1-46B6-8B47-A401A3404495}" srcOrd="2" destOrd="0" presId="urn:microsoft.com/office/officeart/2005/8/layout/chevron1"/>
    <dgm:cxn modelId="{F35258F9-F234-46E0-9C6F-921882B58D3E}" type="presParOf" srcId="{47DBB7F6-18CA-4811-949A-56D7A6C74BF8}" destId="{4F485EB1-8856-4414-BC41-CE4AF9BAD87C}" srcOrd="3" destOrd="0" presId="urn:microsoft.com/office/officeart/2005/8/layout/chevron1"/>
    <dgm:cxn modelId="{897E9E19-C593-4CCC-A64F-A0A5ED1F74E9}" type="presParOf" srcId="{47DBB7F6-18CA-4811-949A-56D7A6C74BF8}" destId="{6A1F10D2-0A9F-4FC1-906F-5DF89390D23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40DE4-B303-433C-A910-556838187A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521E96-D656-4739-B66A-57047458A2DE}">
      <dgm:prSet phldrT="[Текст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ru-RU" sz="2800" dirty="0" smtClean="0"/>
            <a:t>Результаты труда</a:t>
          </a:r>
          <a:endParaRPr lang="ru-RU" sz="2800" dirty="0"/>
        </a:p>
      </dgm:t>
    </dgm:pt>
    <dgm:pt modelId="{888A7CCA-50F4-48D5-98CA-F89D60E26BD2}" type="parTrans" cxnId="{DFA41BB4-198E-47E5-8680-AF45E796D2EC}">
      <dgm:prSet/>
      <dgm:spPr/>
      <dgm:t>
        <a:bodyPr/>
        <a:lstStyle/>
        <a:p>
          <a:endParaRPr lang="ru-RU"/>
        </a:p>
      </dgm:t>
    </dgm:pt>
    <dgm:pt modelId="{C6FC92E0-EEF3-4532-8252-0DFCF4A44FF9}" type="sibTrans" cxnId="{DFA41BB4-198E-47E5-8680-AF45E796D2EC}">
      <dgm:prSet/>
      <dgm:spPr/>
      <dgm:t>
        <a:bodyPr/>
        <a:lstStyle/>
        <a:p>
          <a:endParaRPr lang="ru-RU"/>
        </a:p>
      </dgm:t>
    </dgm:pt>
    <dgm:pt modelId="{2139C69D-7D92-481D-90BD-08B3CC94FFF5}">
      <dgm:prSet phldrT="[Текст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ru-RU" sz="2000" dirty="0" smtClean="0"/>
            <a:t>Удовлетворённость сотрудника</a:t>
          </a:r>
          <a:endParaRPr lang="ru-RU" sz="2000" dirty="0"/>
        </a:p>
      </dgm:t>
    </dgm:pt>
    <dgm:pt modelId="{4641F1C4-A53C-4525-AB33-8D9CA4F5883E}" type="parTrans" cxnId="{09B1AFA1-0665-462C-B473-5057F9CFF82D}">
      <dgm:prSet/>
      <dgm:spPr/>
      <dgm:t>
        <a:bodyPr/>
        <a:lstStyle/>
        <a:p>
          <a:endParaRPr lang="ru-RU"/>
        </a:p>
      </dgm:t>
    </dgm:pt>
    <dgm:pt modelId="{B91CE97E-46E4-4430-ABC6-829CE82EAA6A}" type="sibTrans" cxnId="{09B1AFA1-0665-462C-B473-5057F9CFF82D}">
      <dgm:prSet/>
      <dgm:spPr/>
      <dgm:t>
        <a:bodyPr/>
        <a:lstStyle/>
        <a:p>
          <a:endParaRPr lang="ru-RU"/>
        </a:p>
      </dgm:t>
    </dgm:pt>
    <dgm:pt modelId="{CC817C9F-FA03-4670-A888-6D034D7CCB3C}" type="pres">
      <dgm:prSet presAssocID="{22140DE4-B303-433C-A910-556838187A82}" presName="Name0" presStyleCnt="0">
        <dgm:presLayoutVars>
          <dgm:dir/>
          <dgm:animLvl val="lvl"/>
          <dgm:resizeHandles val="exact"/>
        </dgm:presLayoutVars>
      </dgm:prSet>
      <dgm:spPr/>
    </dgm:pt>
    <dgm:pt modelId="{01A85FB3-0887-452E-8FAC-3885C1A5331D}" type="pres">
      <dgm:prSet presAssocID="{9C521E96-D656-4739-B66A-57047458A2D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FF56-1DFA-49DC-8713-E3B152F06E2F}" type="pres">
      <dgm:prSet presAssocID="{C6FC92E0-EEF3-4532-8252-0DFCF4A44FF9}" presName="parTxOnlySpace" presStyleCnt="0"/>
      <dgm:spPr/>
    </dgm:pt>
    <dgm:pt modelId="{1FB98FA4-A993-49DC-B40B-5B522DD0161C}" type="pres">
      <dgm:prSet presAssocID="{2139C69D-7D92-481D-90BD-08B3CC94FFF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7F90D-59C7-4020-9AA4-0CBCAF5B0494}" type="presOf" srcId="{22140DE4-B303-433C-A910-556838187A82}" destId="{CC817C9F-FA03-4670-A888-6D034D7CCB3C}" srcOrd="0" destOrd="0" presId="urn:microsoft.com/office/officeart/2005/8/layout/chevron1"/>
    <dgm:cxn modelId="{9A5B6C7C-6161-4BFD-9510-82C55EE8328E}" type="presOf" srcId="{2139C69D-7D92-481D-90BD-08B3CC94FFF5}" destId="{1FB98FA4-A993-49DC-B40B-5B522DD0161C}" srcOrd="0" destOrd="0" presId="urn:microsoft.com/office/officeart/2005/8/layout/chevron1"/>
    <dgm:cxn modelId="{DFA41BB4-198E-47E5-8680-AF45E796D2EC}" srcId="{22140DE4-B303-433C-A910-556838187A82}" destId="{9C521E96-D656-4739-B66A-57047458A2DE}" srcOrd="0" destOrd="0" parTransId="{888A7CCA-50F4-48D5-98CA-F89D60E26BD2}" sibTransId="{C6FC92E0-EEF3-4532-8252-0DFCF4A44FF9}"/>
    <dgm:cxn modelId="{09B1AFA1-0665-462C-B473-5057F9CFF82D}" srcId="{22140DE4-B303-433C-A910-556838187A82}" destId="{2139C69D-7D92-481D-90BD-08B3CC94FFF5}" srcOrd="1" destOrd="0" parTransId="{4641F1C4-A53C-4525-AB33-8D9CA4F5883E}" sibTransId="{B91CE97E-46E4-4430-ABC6-829CE82EAA6A}"/>
    <dgm:cxn modelId="{A56A9D33-FE30-4C70-AF0A-AD2AB7C4DDE1}" type="presOf" srcId="{9C521E96-D656-4739-B66A-57047458A2DE}" destId="{01A85FB3-0887-452E-8FAC-3885C1A5331D}" srcOrd="0" destOrd="0" presId="urn:microsoft.com/office/officeart/2005/8/layout/chevron1"/>
    <dgm:cxn modelId="{3BDC639E-4ECB-42A1-AD96-0CA426897DB1}" type="presParOf" srcId="{CC817C9F-FA03-4670-A888-6D034D7CCB3C}" destId="{01A85FB3-0887-452E-8FAC-3885C1A5331D}" srcOrd="0" destOrd="0" presId="urn:microsoft.com/office/officeart/2005/8/layout/chevron1"/>
    <dgm:cxn modelId="{92E23F54-4CC1-42B0-986B-EAF497558148}" type="presParOf" srcId="{CC817C9F-FA03-4670-A888-6D034D7CCB3C}" destId="{BF9FFF56-1DFA-49DC-8713-E3B152F06E2F}" srcOrd="1" destOrd="0" presId="urn:microsoft.com/office/officeart/2005/8/layout/chevron1"/>
    <dgm:cxn modelId="{796B0154-F38C-43DF-BC93-F6CD2A76A017}" type="presParOf" srcId="{CC817C9F-FA03-4670-A888-6D034D7CCB3C}" destId="{1FB98FA4-A993-49DC-B40B-5B522DD0161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88900-EF07-4B09-9EB4-BEB3DAAB047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FBC4424-3987-4F9E-95BA-E88B0C8280EA}">
      <dgm:prSet phldrT="[Текст]"/>
      <dgm:spPr/>
      <dgm:t>
        <a:bodyPr/>
        <a:lstStyle/>
        <a:p>
          <a:r>
            <a:rPr lang="ru-RU" b="0" dirty="0" smtClean="0"/>
            <a:t>Поиск решения</a:t>
          </a:r>
          <a:endParaRPr lang="ru-RU" b="0" dirty="0"/>
        </a:p>
      </dgm:t>
    </dgm:pt>
    <dgm:pt modelId="{B1A2B67B-78B6-402F-929D-A7EB219FE8F0}" type="parTrans" cxnId="{AEAF42CD-10C1-436E-BEF0-8141A47E0783}">
      <dgm:prSet/>
      <dgm:spPr/>
      <dgm:t>
        <a:bodyPr/>
        <a:lstStyle/>
        <a:p>
          <a:endParaRPr lang="ru-RU" b="0"/>
        </a:p>
      </dgm:t>
    </dgm:pt>
    <dgm:pt modelId="{8A9309F9-E548-4778-A5F3-673A636CA32A}" type="sibTrans" cxnId="{AEAF42CD-10C1-436E-BEF0-8141A47E0783}">
      <dgm:prSet/>
      <dgm:spPr/>
      <dgm:t>
        <a:bodyPr/>
        <a:lstStyle/>
        <a:p>
          <a:endParaRPr lang="ru-RU" b="0"/>
        </a:p>
      </dgm:t>
    </dgm:pt>
    <dgm:pt modelId="{71E631F0-6827-44F9-BEED-56D3B484F1D8}">
      <dgm:prSet phldrT="[Текст]"/>
      <dgm:spPr/>
      <dgm:t>
        <a:bodyPr/>
        <a:lstStyle/>
        <a:p>
          <a:r>
            <a:rPr lang="ru-RU" b="0" dirty="0" smtClean="0"/>
            <a:t>Принятие решения</a:t>
          </a:r>
          <a:endParaRPr lang="ru-RU" b="0" dirty="0"/>
        </a:p>
      </dgm:t>
    </dgm:pt>
    <dgm:pt modelId="{F3055184-F2B9-4DCD-A29A-DD0AE7B0C35E}" type="parTrans" cxnId="{17741DDF-A503-4C5A-B066-F365F0F7D6DA}">
      <dgm:prSet/>
      <dgm:spPr/>
      <dgm:t>
        <a:bodyPr/>
        <a:lstStyle/>
        <a:p>
          <a:endParaRPr lang="ru-RU" b="0"/>
        </a:p>
      </dgm:t>
    </dgm:pt>
    <dgm:pt modelId="{0B5D2F4A-C7BE-4412-B930-33A8043258A3}" type="sibTrans" cxnId="{17741DDF-A503-4C5A-B066-F365F0F7D6DA}">
      <dgm:prSet/>
      <dgm:spPr/>
      <dgm:t>
        <a:bodyPr/>
        <a:lstStyle/>
        <a:p>
          <a:endParaRPr lang="ru-RU" b="0"/>
        </a:p>
      </dgm:t>
    </dgm:pt>
    <dgm:pt modelId="{2BE53452-52D4-4206-94B3-54BD6A5875EC}">
      <dgm:prSet phldrT="[Текст]"/>
      <dgm:spPr/>
      <dgm:t>
        <a:bodyPr/>
        <a:lstStyle/>
        <a:p>
          <a:r>
            <a:rPr lang="ru-RU" b="0" dirty="0" smtClean="0"/>
            <a:t>Реализация решения</a:t>
          </a:r>
          <a:endParaRPr lang="ru-RU" b="0" dirty="0"/>
        </a:p>
      </dgm:t>
    </dgm:pt>
    <dgm:pt modelId="{EEAEA37E-BD79-4A3E-824B-0A48E54BC4FA}" type="parTrans" cxnId="{E2FD07D1-9DF5-419D-85FE-CC428A9CAE7E}">
      <dgm:prSet/>
      <dgm:spPr/>
      <dgm:t>
        <a:bodyPr/>
        <a:lstStyle/>
        <a:p>
          <a:endParaRPr lang="ru-RU" b="0"/>
        </a:p>
      </dgm:t>
    </dgm:pt>
    <dgm:pt modelId="{131AEDAC-A645-426B-8886-20A3F16E3061}" type="sibTrans" cxnId="{E2FD07D1-9DF5-419D-85FE-CC428A9CAE7E}">
      <dgm:prSet/>
      <dgm:spPr/>
      <dgm:t>
        <a:bodyPr/>
        <a:lstStyle/>
        <a:p>
          <a:endParaRPr lang="ru-RU" b="0"/>
        </a:p>
      </dgm:t>
    </dgm:pt>
    <dgm:pt modelId="{25216588-115E-4EB3-8255-E0BC0C5F347A}" type="pres">
      <dgm:prSet presAssocID="{73A88900-EF07-4B09-9EB4-BEB3DAAB0472}" presName="arrowDiagram" presStyleCnt="0">
        <dgm:presLayoutVars>
          <dgm:chMax val="5"/>
          <dgm:dir/>
          <dgm:resizeHandles val="exact"/>
        </dgm:presLayoutVars>
      </dgm:prSet>
      <dgm:spPr/>
    </dgm:pt>
    <dgm:pt modelId="{FE132645-A54A-407D-BA55-E99BE9FFB304}" type="pres">
      <dgm:prSet presAssocID="{73A88900-EF07-4B09-9EB4-BEB3DAAB0472}" presName="arrow" presStyleLbl="bgShp" presStyleIdx="0" presStyleCnt="1"/>
      <dgm:spPr/>
    </dgm:pt>
    <dgm:pt modelId="{5AC3C013-AF49-4502-BFB6-3A02564CBD30}" type="pres">
      <dgm:prSet presAssocID="{73A88900-EF07-4B09-9EB4-BEB3DAAB0472}" presName="arrowDiagram3" presStyleCnt="0"/>
      <dgm:spPr/>
    </dgm:pt>
    <dgm:pt modelId="{39B55D7D-A0F5-44DA-95FD-91B19F291F5D}" type="pres">
      <dgm:prSet presAssocID="{6FBC4424-3987-4F9E-95BA-E88B0C8280EA}" presName="bullet3a" presStyleLbl="node1" presStyleIdx="0" presStyleCnt="3"/>
      <dgm:spPr/>
    </dgm:pt>
    <dgm:pt modelId="{9A7F97C3-E25B-47E2-A211-99A09EA5F25A}" type="pres">
      <dgm:prSet presAssocID="{6FBC4424-3987-4F9E-95BA-E88B0C8280EA}" presName="textBox3a" presStyleLbl="revTx" presStyleIdx="0" presStyleCnt="3" custScaleY="76853" custLinFactNeighborX="1200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DCCAA-45AE-4C6A-8FCF-D6BBAEB39440}" type="pres">
      <dgm:prSet presAssocID="{71E631F0-6827-44F9-BEED-56D3B484F1D8}" presName="bullet3b" presStyleLbl="node1" presStyleIdx="1" presStyleCnt="3"/>
      <dgm:spPr/>
    </dgm:pt>
    <dgm:pt modelId="{D63CE15B-8036-4C8F-A804-F57DA13B57A0}" type="pres">
      <dgm:prSet presAssocID="{71E631F0-6827-44F9-BEED-56D3B484F1D8}" presName="textBox3b" presStyleLbl="revTx" presStyleIdx="1" presStyleCnt="3" custScaleY="62887" custLinFactNeighborX="1172" custLinFactNeighborY="-2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3702-4701-4BEA-9228-6D832384D768}" type="pres">
      <dgm:prSet presAssocID="{2BE53452-52D4-4206-94B3-54BD6A5875EC}" presName="bullet3c" presStyleLbl="node1" presStyleIdx="2" presStyleCnt="3"/>
      <dgm:spPr/>
    </dgm:pt>
    <dgm:pt modelId="{E2C6CD0C-9E05-4524-B8DB-00A08723B482}" type="pres">
      <dgm:prSet presAssocID="{2BE53452-52D4-4206-94B3-54BD6A5875EC}" presName="textBox3c" presStyleLbl="revTx" presStyleIdx="2" presStyleCnt="3" custScaleY="40987" custLinFactNeighborX="-19922" custLinFactNeighborY="-1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F5F27-CF98-4F59-8E7D-7185E07B2D61}" type="presOf" srcId="{73A88900-EF07-4B09-9EB4-BEB3DAAB0472}" destId="{25216588-115E-4EB3-8255-E0BC0C5F347A}" srcOrd="0" destOrd="0" presId="urn:microsoft.com/office/officeart/2005/8/layout/arrow2"/>
    <dgm:cxn modelId="{865D1376-B7AD-464F-8DFC-EFFFAFAE1462}" type="presOf" srcId="{2BE53452-52D4-4206-94B3-54BD6A5875EC}" destId="{E2C6CD0C-9E05-4524-B8DB-00A08723B482}" srcOrd="0" destOrd="0" presId="urn:microsoft.com/office/officeart/2005/8/layout/arrow2"/>
    <dgm:cxn modelId="{EC771776-50F9-403E-8475-0BE1FB498A48}" type="presOf" srcId="{71E631F0-6827-44F9-BEED-56D3B484F1D8}" destId="{D63CE15B-8036-4C8F-A804-F57DA13B57A0}" srcOrd="0" destOrd="0" presId="urn:microsoft.com/office/officeart/2005/8/layout/arrow2"/>
    <dgm:cxn modelId="{AEAF42CD-10C1-436E-BEF0-8141A47E0783}" srcId="{73A88900-EF07-4B09-9EB4-BEB3DAAB0472}" destId="{6FBC4424-3987-4F9E-95BA-E88B0C8280EA}" srcOrd="0" destOrd="0" parTransId="{B1A2B67B-78B6-402F-929D-A7EB219FE8F0}" sibTransId="{8A9309F9-E548-4778-A5F3-673A636CA32A}"/>
    <dgm:cxn modelId="{17741DDF-A503-4C5A-B066-F365F0F7D6DA}" srcId="{73A88900-EF07-4B09-9EB4-BEB3DAAB0472}" destId="{71E631F0-6827-44F9-BEED-56D3B484F1D8}" srcOrd="1" destOrd="0" parTransId="{F3055184-F2B9-4DCD-A29A-DD0AE7B0C35E}" sibTransId="{0B5D2F4A-C7BE-4412-B930-33A8043258A3}"/>
    <dgm:cxn modelId="{BE95B031-5714-43A2-B264-D9BFA0AE0F9F}" type="presOf" srcId="{6FBC4424-3987-4F9E-95BA-E88B0C8280EA}" destId="{9A7F97C3-E25B-47E2-A211-99A09EA5F25A}" srcOrd="0" destOrd="0" presId="urn:microsoft.com/office/officeart/2005/8/layout/arrow2"/>
    <dgm:cxn modelId="{E2FD07D1-9DF5-419D-85FE-CC428A9CAE7E}" srcId="{73A88900-EF07-4B09-9EB4-BEB3DAAB0472}" destId="{2BE53452-52D4-4206-94B3-54BD6A5875EC}" srcOrd="2" destOrd="0" parTransId="{EEAEA37E-BD79-4A3E-824B-0A48E54BC4FA}" sibTransId="{131AEDAC-A645-426B-8886-20A3F16E3061}"/>
    <dgm:cxn modelId="{CE1741AB-C794-43B8-8F8F-DCB1675134B3}" type="presParOf" srcId="{25216588-115E-4EB3-8255-E0BC0C5F347A}" destId="{FE132645-A54A-407D-BA55-E99BE9FFB304}" srcOrd="0" destOrd="0" presId="urn:microsoft.com/office/officeart/2005/8/layout/arrow2"/>
    <dgm:cxn modelId="{4C9E1621-BF39-49BD-B831-60E29FE47947}" type="presParOf" srcId="{25216588-115E-4EB3-8255-E0BC0C5F347A}" destId="{5AC3C013-AF49-4502-BFB6-3A02564CBD30}" srcOrd="1" destOrd="0" presId="urn:microsoft.com/office/officeart/2005/8/layout/arrow2"/>
    <dgm:cxn modelId="{D4228C21-5249-4CF5-8507-B1A2453EE9AD}" type="presParOf" srcId="{5AC3C013-AF49-4502-BFB6-3A02564CBD30}" destId="{39B55D7D-A0F5-44DA-95FD-91B19F291F5D}" srcOrd="0" destOrd="0" presId="urn:microsoft.com/office/officeart/2005/8/layout/arrow2"/>
    <dgm:cxn modelId="{F67A1A87-9818-4AE4-BEFF-D74ACA7B5DF9}" type="presParOf" srcId="{5AC3C013-AF49-4502-BFB6-3A02564CBD30}" destId="{9A7F97C3-E25B-47E2-A211-99A09EA5F25A}" srcOrd="1" destOrd="0" presId="urn:microsoft.com/office/officeart/2005/8/layout/arrow2"/>
    <dgm:cxn modelId="{D07D0E1D-3C61-4AC9-93CB-CCFB9EDAE814}" type="presParOf" srcId="{5AC3C013-AF49-4502-BFB6-3A02564CBD30}" destId="{CEADCCAA-45AE-4C6A-8FCF-D6BBAEB39440}" srcOrd="2" destOrd="0" presId="urn:microsoft.com/office/officeart/2005/8/layout/arrow2"/>
    <dgm:cxn modelId="{F6F23E49-AA9A-4ED0-805B-4DB857DB012F}" type="presParOf" srcId="{5AC3C013-AF49-4502-BFB6-3A02564CBD30}" destId="{D63CE15B-8036-4C8F-A804-F57DA13B57A0}" srcOrd="3" destOrd="0" presId="urn:microsoft.com/office/officeart/2005/8/layout/arrow2"/>
    <dgm:cxn modelId="{FDBA900F-35A2-40EE-BEEE-31012CB33757}" type="presParOf" srcId="{5AC3C013-AF49-4502-BFB6-3A02564CBD30}" destId="{F0F73702-4701-4BEA-9228-6D832384D768}" srcOrd="4" destOrd="0" presId="urn:microsoft.com/office/officeart/2005/8/layout/arrow2"/>
    <dgm:cxn modelId="{82201CCF-EEF5-4C40-B644-1477FA04FFE8}" type="presParOf" srcId="{5AC3C013-AF49-4502-BFB6-3A02564CBD30}" destId="{E2C6CD0C-9E05-4524-B8DB-00A08723B48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F434F-AD01-403D-B7A9-5017F6CDF4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CF5496-4A61-4EBA-ABFD-B97524EDC2D5}">
      <dgm:prSet phldrT="[Текст]"/>
      <dgm:spPr/>
      <dgm:t>
        <a:bodyPr/>
        <a:lstStyle/>
        <a:p>
          <a:r>
            <a:rPr lang="ru-RU" dirty="0" smtClean="0"/>
            <a:t>Факторы</a:t>
          </a:r>
          <a:endParaRPr lang="ru-RU" dirty="0"/>
        </a:p>
      </dgm:t>
    </dgm:pt>
    <dgm:pt modelId="{181E5384-B3A7-4C8B-91A4-1FE55B4AC134}" type="parTrans" cxnId="{6A017D23-B94B-4549-9D73-A8A4886FD17A}">
      <dgm:prSet/>
      <dgm:spPr/>
      <dgm:t>
        <a:bodyPr/>
        <a:lstStyle/>
        <a:p>
          <a:endParaRPr lang="ru-RU"/>
        </a:p>
      </dgm:t>
    </dgm:pt>
    <dgm:pt modelId="{F38F76F0-A8C1-4435-B141-DBCCE4EFCF8F}" type="sibTrans" cxnId="{6A017D23-B94B-4549-9D73-A8A4886FD17A}">
      <dgm:prSet/>
      <dgm:spPr/>
      <dgm:t>
        <a:bodyPr/>
        <a:lstStyle/>
        <a:p>
          <a:endParaRPr lang="ru-RU"/>
        </a:p>
      </dgm:t>
    </dgm:pt>
    <dgm:pt modelId="{A537C8D0-E644-43BC-9BA4-1D32AA65A4E7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B547BD13-2E7E-408D-8005-6162525F221B}" type="parTrans" cxnId="{69F030C0-B7F4-4A3E-8533-0FAF00739BA6}">
      <dgm:prSet/>
      <dgm:spPr/>
      <dgm:t>
        <a:bodyPr/>
        <a:lstStyle/>
        <a:p>
          <a:endParaRPr lang="ru-RU"/>
        </a:p>
      </dgm:t>
    </dgm:pt>
    <dgm:pt modelId="{D1DF1B62-F4B2-4D33-A136-7839840D035A}" type="sibTrans" cxnId="{69F030C0-B7F4-4A3E-8533-0FAF00739BA6}">
      <dgm:prSet/>
      <dgm:spPr/>
      <dgm:t>
        <a:bodyPr/>
        <a:lstStyle/>
        <a:p>
          <a:endParaRPr lang="ru-RU"/>
        </a:p>
      </dgm:t>
    </dgm:pt>
    <dgm:pt modelId="{45D65022-77F5-4EE0-A029-9C28F9243F5C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560B2AF0-CA9C-49F2-A42F-B358E1D850F6}" type="parTrans" cxnId="{BEDB237B-0E72-49DB-A865-1EC77E23A6E3}">
      <dgm:prSet/>
      <dgm:spPr/>
      <dgm:t>
        <a:bodyPr/>
        <a:lstStyle/>
        <a:p>
          <a:endParaRPr lang="ru-RU"/>
        </a:p>
      </dgm:t>
    </dgm:pt>
    <dgm:pt modelId="{8A824803-8EF7-426C-9877-911F1CCDDAB0}" type="sibTrans" cxnId="{BEDB237B-0E72-49DB-A865-1EC77E23A6E3}">
      <dgm:prSet/>
      <dgm:spPr/>
      <dgm:t>
        <a:bodyPr/>
        <a:lstStyle/>
        <a:p>
          <a:endParaRPr lang="ru-RU"/>
        </a:p>
      </dgm:t>
    </dgm:pt>
    <dgm:pt modelId="{D04DFCBF-B5C5-420B-BE4F-1F16C894CCEC}">
      <dgm:prSet/>
      <dgm:spPr/>
      <dgm:t>
        <a:bodyPr/>
        <a:lstStyle/>
        <a:p>
          <a:r>
            <a:rPr lang="ru-RU" dirty="0" smtClean="0"/>
            <a:t>Установки</a:t>
          </a:r>
          <a:endParaRPr lang="ru-RU" dirty="0"/>
        </a:p>
      </dgm:t>
    </dgm:pt>
    <dgm:pt modelId="{31EF8B7D-F124-4ED8-9C03-D664C633630D}" type="parTrans" cxnId="{557BF01E-57E7-46A9-954F-5A154CA33EF1}">
      <dgm:prSet/>
      <dgm:spPr/>
      <dgm:t>
        <a:bodyPr/>
        <a:lstStyle/>
        <a:p>
          <a:endParaRPr lang="ru-RU"/>
        </a:p>
      </dgm:t>
    </dgm:pt>
    <dgm:pt modelId="{9A0661D8-397A-4CA0-9F9C-7F88D41BFCC6}" type="sibTrans" cxnId="{557BF01E-57E7-46A9-954F-5A154CA33EF1}">
      <dgm:prSet/>
      <dgm:spPr/>
      <dgm:t>
        <a:bodyPr/>
        <a:lstStyle/>
        <a:p>
          <a:endParaRPr lang="ru-RU"/>
        </a:p>
      </dgm:t>
    </dgm:pt>
    <dgm:pt modelId="{5970772B-82D2-4D42-96AC-CCD93514C2DE}">
      <dgm:prSet/>
      <dgm:spPr/>
      <dgm:t>
        <a:bodyPr/>
        <a:lstStyle/>
        <a:p>
          <a:r>
            <a:rPr lang="ru-RU" dirty="0" smtClean="0"/>
            <a:t>Нормы</a:t>
          </a:r>
          <a:endParaRPr lang="ru-RU" dirty="0"/>
        </a:p>
      </dgm:t>
    </dgm:pt>
    <dgm:pt modelId="{2032BE65-055D-4DA6-8C2E-004A1E059BC8}" type="parTrans" cxnId="{AD7F4125-CC6F-43F9-8746-610F739C0773}">
      <dgm:prSet/>
      <dgm:spPr/>
      <dgm:t>
        <a:bodyPr/>
        <a:lstStyle/>
        <a:p>
          <a:endParaRPr lang="ru-RU"/>
        </a:p>
      </dgm:t>
    </dgm:pt>
    <dgm:pt modelId="{D9A46370-D35E-421C-94D1-900EC251FA00}" type="sibTrans" cxnId="{AD7F4125-CC6F-43F9-8746-610F739C0773}">
      <dgm:prSet/>
      <dgm:spPr/>
      <dgm:t>
        <a:bodyPr/>
        <a:lstStyle/>
        <a:p>
          <a:endParaRPr lang="ru-RU"/>
        </a:p>
      </dgm:t>
    </dgm:pt>
    <dgm:pt modelId="{918BA280-B302-43F3-9E27-F378B1BDDF3D}" type="pres">
      <dgm:prSet presAssocID="{412F434F-AD01-403D-B7A9-5017F6CDF4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6F2EE9-EABD-4D09-8B64-9D4BF2230B97}" type="pres">
      <dgm:prSet presAssocID="{60CF5496-4A61-4EBA-ABFD-B97524EDC2D5}" presName="hierRoot1" presStyleCnt="0">
        <dgm:presLayoutVars>
          <dgm:hierBranch val="init"/>
        </dgm:presLayoutVars>
      </dgm:prSet>
      <dgm:spPr/>
    </dgm:pt>
    <dgm:pt modelId="{918C9C3B-4107-4A89-BC97-2249765C0141}" type="pres">
      <dgm:prSet presAssocID="{60CF5496-4A61-4EBA-ABFD-B97524EDC2D5}" presName="rootComposite1" presStyleCnt="0"/>
      <dgm:spPr/>
    </dgm:pt>
    <dgm:pt modelId="{3E78C71E-EF20-405D-8292-7E8E8EE02359}" type="pres">
      <dgm:prSet presAssocID="{60CF5496-4A61-4EBA-ABFD-B97524EDC2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9B4827-1A29-4EFC-A291-DCE04F78F7D4}" type="pres">
      <dgm:prSet presAssocID="{60CF5496-4A61-4EBA-ABFD-B97524EDC2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D2F562-F856-470A-A4C3-2AF550B01598}" type="pres">
      <dgm:prSet presAssocID="{60CF5496-4A61-4EBA-ABFD-B97524EDC2D5}" presName="hierChild2" presStyleCnt="0"/>
      <dgm:spPr/>
    </dgm:pt>
    <dgm:pt modelId="{7AB03316-09B6-481A-ABD2-201E64B92AEB}" type="pres">
      <dgm:prSet presAssocID="{B547BD13-2E7E-408D-8005-6162525F221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5EECA1E-3D6C-4DEA-AE0F-431BBDFD2717}" type="pres">
      <dgm:prSet presAssocID="{A537C8D0-E644-43BC-9BA4-1D32AA65A4E7}" presName="hierRoot2" presStyleCnt="0">
        <dgm:presLayoutVars>
          <dgm:hierBranch val="init"/>
        </dgm:presLayoutVars>
      </dgm:prSet>
      <dgm:spPr/>
    </dgm:pt>
    <dgm:pt modelId="{B80241C0-E052-44C4-8C9D-0B31B2C84E0B}" type="pres">
      <dgm:prSet presAssocID="{A537C8D0-E644-43BC-9BA4-1D32AA65A4E7}" presName="rootComposite" presStyleCnt="0"/>
      <dgm:spPr/>
    </dgm:pt>
    <dgm:pt modelId="{B339AD77-610D-44BD-9ACE-7DB64FFBB86E}" type="pres">
      <dgm:prSet presAssocID="{A537C8D0-E644-43BC-9BA4-1D32AA65A4E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6D1EB-38D5-42D1-B6C1-CEFD1DA240FB}" type="pres">
      <dgm:prSet presAssocID="{A537C8D0-E644-43BC-9BA4-1D32AA65A4E7}" presName="rootConnector" presStyleLbl="node2" presStyleIdx="0" presStyleCnt="2"/>
      <dgm:spPr/>
      <dgm:t>
        <a:bodyPr/>
        <a:lstStyle/>
        <a:p>
          <a:endParaRPr lang="ru-RU"/>
        </a:p>
      </dgm:t>
    </dgm:pt>
    <dgm:pt modelId="{30CA745B-A1D4-4D48-A48F-A699D53383A1}" type="pres">
      <dgm:prSet presAssocID="{A537C8D0-E644-43BC-9BA4-1D32AA65A4E7}" presName="hierChild4" presStyleCnt="0"/>
      <dgm:spPr/>
    </dgm:pt>
    <dgm:pt modelId="{5399933E-7F33-4F7F-AFDB-E242FBB7CE18}" type="pres">
      <dgm:prSet presAssocID="{2032BE65-055D-4DA6-8C2E-004A1E059BC8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4C21333-CE11-4134-A514-6912AAF9A2A1}" type="pres">
      <dgm:prSet presAssocID="{5970772B-82D2-4D42-96AC-CCD93514C2DE}" presName="hierRoot2" presStyleCnt="0">
        <dgm:presLayoutVars>
          <dgm:hierBranch val="init"/>
        </dgm:presLayoutVars>
      </dgm:prSet>
      <dgm:spPr/>
    </dgm:pt>
    <dgm:pt modelId="{2C898052-CD77-4355-A77A-A287F7336869}" type="pres">
      <dgm:prSet presAssocID="{5970772B-82D2-4D42-96AC-CCD93514C2DE}" presName="rootComposite" presStyleCnt="0"/>
      <dgm:spPr/>
    </dgm:pt>
    <dgm:pt modelId="{2369A509-523D-4060-A937-C1078EC78B03}" type="pres">
      <dgm:prSet presAssocID="{5970772B-82D2-4D42-96AC-CCD93514C2D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F7448-58BA-4764-B701-72A5D6C72699}" type="pres">
      <dgm:prSet presAssocID="{5970772B-82D2-4D42-96AC-CCD93514C2DE}" presName="rootConnector" presStyleLbl="node3" presStyleIdx="0" presStyleCnt="2"/>
      <dgm:spPr/>
      <dgm:t>
        <a:bodyPr/>
        <a:lstStyle/>
        <a:p>
          <a:endParaRPr lang="ru-RU"/>
        </a:p>
      </dgm:t>
    </dgm:pt>
    <dgm:pt modelId="{115E537A-9105-4540-9F0A-168D7F0088E5}" type="pres">
      <dgm:prSet presAssocID="{5970772B-82D2-4D42-96AC-CCD93514C2DE}" presName="hierChild4" presStyleCnt="0"/>
      <dgm:spPr/>
    </dgm:pt>
    <dgm:pt modelId="{D24DD980-9347-4AC3-9919-1C1C78AB88E5}" type="pres">
      <dgm:prSet presAssocID="{5970772B-82D2-4D42-96AC-CCD93514C2DE}" presName="hierChild5" presStyleCnt="0"/>
      <dgm:spPr/>
    </dgm:pt>
    <dgm:pt modelId="{948AC41A-E45C-4DFE-B017-D89BFD288B4A}" type="pres">
      <dgm:prSet presAssocID="{A537C8D0-E644-43BC-9BA4-1D32AA65A4E7}" presName="hierChild5" presStyleCnt="0"/>
      <dgm:spPr/>
    </dgm:pt>
    <dgm:pt modelId="{7B694A84-5642-4F2A-B6B3-5D2B1EC85B8A}" type="pres">
      <dgm:prSet presAssocID="{560B2AF0-CA9C-49F2-A42F-B358E1D850F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42C864E-DA80-4016-814F-422F661FF99F}" type="pres">
      <dgm:prSet presAssocID="{45D65022-77F5-4EE0-A029-9C28F9243F5C}" presName="hierRoot2" presStyleCnt="0">
        <dgm:presLayoutVars>
          <dgm:hierBranch val="init"/>
        </dgm:presLayoutVars>
      </dgm:prSet>
      <dgm:spPr/>
    </dgm:pt>
    <dgm:pt modelId="{801AB8F2-55FE-46D9-8371-F15DC11F83B5}" type="pres">
      <dgm:prSet presAssocID="{45D65022-77F5-4EE0-A029-9C28F9243F5C}" presName="rootComposite" presStyleCnt="0"/>
      <dgm:spPr/>
    </dgm:pt>
    <dgm:pt modelId="{A3707264-4131-40D0-88CC-CF183CA55675}" type="pres">
      <dgm:prSet presAssocID="{45D65022-77F5-4EE0-A029-9C28F9243F5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DD56BF-4996-4EC4-9E83-D3394129CF80}" type="pres">
      <dgm:prSet presAssocID="{45D65022-77F5-4EE0-A029-9C28F9243F5C}" presName="rootConnector" presStyleLbl="node2" presStyleIdx="1" presStyleCnt="2"/>
      <dgm:spPr/>
      <dgm:t>
        <a:bodyPr/>
        <a:lstStyle/>
        <a:p>
          <a:endParaRPr lang="ru-RU"/>
        </a:p>
      </dgm:t>
    </dgm:pt>
    <dgm:pt modelId="{A3CFB082-031B-4C6E-B6EF-58F161C50EBB}" type="pres">
      <dgm:prSet presAssocID="{45D65022-77F5-4EE0-A029-9C28F9243F5C}" presName="hierChild4" presStyleCnt="0"/>
      <dgm:spPr/>
    </dgm:pt>
    <dgm:pt modelId="{4BACBBC3-9BD9-4ADC-8189-4428DF5CD74F}" type="pres">
      <dgm:prSet presAssocID="{31EF8B7D-F124-4ED8-9C03-D664C633630D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663AF97-C422-4A06-8CA8-DBC8EC943B2E}" type="pres">
      <dgm:prSet presAssocID="{D04DFCBF-B5C5-420B-BE4F-1F16C894CCEC}" presName="hierRoot2" presStyleCnt="0">
        <dgm:presLayoutVars>
          <dgm:hierBranch val="init"/>
        </dgm:presLayoutVars>
      </dgm:prSet>
      <dgm:spPr/>
    </dgm:pt>
    <dgm:pt modelId="{892D4FE2-6309-4620-9B62-72BEA90FD9B3}" type="pres">
      <dgm:prSet presAssocID="{D04DFCBF-B5C5-420B-BE4F-1F16C894CCEC}" presName="rootComposite" presStyleCnt="0"/>
      <dgm:spPr/>
    </dgm:pt>
    <dgm:pt modelId="{B1229778-B9A1-4F53-BD7C-A0E7AB4D3DCC}" type="pres">
      <dgm:prSet presAssocID="{D04DFCBF-B5C5-420B-BE4F-1F16C894CCE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C690CF-2A1C-442A-AB95-08E4BEC7AE29}" type="pres">
      <dgm:prSet presAssocID="{D04DFCBF-B5C5-420B-BE4F-1F16C894CCEC}" presName="rootConnector" presStyleLbl="node3" presStyleIdx="1" presStyleCnt="2"/>
      <dgm:spPr/>
      <dgm:t>
        <a:bodyPr/>
        <a:lstStyle/>
        <a:p>
          <a:endParaRPr lang="ru-RU"/>
        </a:p>
      </dgm:t>
    </dgm:pt>
    <dgm:pt modelId="{21CAA577-6793-402C-9EEC-0B4FFDE24E6D}" type="pres">
      <dgm:prSet presAssocID="{D04DFCBF-B5C5-420B-BE4F-1F16C894CCEC}" presName="hierChild4" presStyleCnt="0"/>
      <dgm:spPr/>
    </dgm:pt>
    <dgm:pt modelId="{533EF3A4-3FE1-4D85-9A52-A5F339024E71}" type="pres">
      <dgm:prSet presAssocID="{D04DFCBF-B5C5-420B-BE4F-1F16C894CCEC}" presName="hierChild5" presStyleCnt="0"/>
      <dgm:spPr/>
    </dgm:pt>
    <dgm:pt modelId="{FD0FA380-E3CB-4154-8511-86404C730362}" type="pres">
      <dgm:prSet presAssocID="{45D65022-77F5-4EE0-A029-9C28F9243F5C}" presName="hierChild5" presStyleCnt="0"/>
      <dgm:spPr/>
    </dgm:pt>
    <dgm:pt modelId="{453533D0-DB4A-4EC8-8419-85390295BB14}" type="pres">
      <dgm:prSet presAssocID="{60CF5496-4A61-4EBA-ABFD-B97524EDC2D5}" presName="hierChild3" presStyleCnt="0"/>
      <dgm:spPr/>
    </dgm:pt>
  </dgm:ptLst>
  <dgm:cxnLst>
    <dgm:cxn modelId="{6FADE0F5-551F-4C74-9568-8990BD9F4984}" type="presOf" srcId="{560B2AF0-CA9C-49F2-A42F-B358E1D850F6}" destId="{7B694A84-5642-4F2A-B6B3-5D2B1EC85B8A}" srcOrd="0" destOrd="0" presId="urn:microsoft.com/office/officeart/2005/8/layout/orgChart1"/>
    <dgm:cxn modelId="{06DC2408-255B-49DA-80F0-481456EFB3AC}" type="presOf" srcId="{31EF8B7D-F124-4ED8-9C03-D664C633630D}" destId="{4BACBBC3-9BD9-4ADC-8189-4428DF5CD74F}" srcOrd="0" destOrd="0" presId="urn:microsoft.com/office/officeart/2005/8/layout/orgChart1"/>
    <dgm:cxn modelId="{A9190854-EE2A-4A28-8EC6-AA7CCCCAB070}" type="presOf" srcId="{D04DFCBF-B5C5-420B-BE4F-1F16C894CCEC}" destId="{85C690CF-2A1C-442A-AB95-08E4BEC7AE29}" srcOrd="1" destOrd="0" presId="urn:microsoft.com/office/officeart/2005/8/layout/orgChart1"/>
    <dgm:cxn modelId="{A33F9597-364B-4091-B682-23D35A2F2F11}" type="presOf" srcId="{A537C8D0-E644-43BC-9BA4-1D32AA65A4E7}" destId="{B339AD77-610D-44BD-9ACE-7DB64FFBB86E}" srcOrd="0" destOrd="0" presId="urn:microsoft.com/office/officeart/2005/8/layout/orgChart1"/>
    <dgm:cxn modelId="{8784A872-0970-4E94-B2C3-DFE09CC6E495}" type="presOf" srcId="{45D65022-77F5-4EE0-A029-9C28F9243F5C}" destId="{A3707264-4131-40D0-88CC-CF183CA55675}" srcOrd="0" destOrd="0" presId="urn:microsoft.com/office/officeart/2005/8/layout/orgChart1"/>
    <dgm:cxn modelId="{1A60EA9C-A8F2-4A1F-861E-CD0AD44A8E24}" type="presOf" srcId="{60CF5496-4A61-4EBA-ABFD-B97524EDC2D5}" destId="{3E78C71E-EF20-405D-8292-7E8E8EE02359}" srcOrd="0" destOrd="0" presId="urn:microsoft.com/office/officeart/2005/8/layout/orgChart1"/>
    <dgm:cxn modelId="{CB8B3FA9-333D-4CC6-A3C3-CD0CFB1E98B4}" type="presOf" srcId="{45D65022-77F5-4EE0-A029-9C28F9243F5C}" destId="{0DDD56BF-4996-4EC4-9E83-D3394129CF80}" srcOrd="1" destOrd="0" presId="urn:microsoft.com/office/officeart/2005/8/layout/orgChart1"/>
    <dgm:cxn modelId="{0B9DE808-5AC4-446C-BAA7-9E32EC5CBFB3}" type="presOf" srcId="{D04DFCBF-B5C5-420B-BE4F-1F16C894CCEC}" destId="{B1229778-B9A1-4F53-BD7C-A0E7AB4D3DCC}" srcOrd="0" destOrd="0" presId="urn:microsoft.com/office/officeart/2005/8/layout/orgChart1"/>
    <dgm:cxn modelId="{BEDB237B-0E72-49DB-A865-1EC77E23A6E3}" srcId="{60CF5496-4A61-4EBA-ABFD-B97524EDC2D5}" destId="{45D65022-77F5-4EE0-A029-9C28F9243F5C}" srcOrd="1" destOrd="0" parTransId="{560B2AF0-CA9C-49F2-A42F-B358E1D850F6}" sibTransId="{8A824803-8EF7-426C-9877-911F1CCDDAB0}"/>
    <dgm:cxn modelId="{C4561D4D-28D5-4C1A-B239-9C8B8A5E5D6D}" type="presOf" srcId="{5970772B-82D2-4D42-96AC-CCD93514C2DE}" destId="{2369A509-523D-4060-A937-C1078EC78B03}" srcOrd="0" destOrd="0" presId="urn:microsoft.com/office/officeart/2005/8/layout/orgChart1"/>
    <dgm:cxn modelId="{557BF01E-57E7-46A9-954F-5A154CA33EF1}" srcId="{45D65022-77F5-4EE0-A029-9C28F9243F5C}" destId="{D04DFCBF-B5C5-420B-BE4F-1F16C894CCEC}" srcOrd="0" destOrd="0" parTransId="{31EF8B7D-F124-4ED8-9C03-D664C633630D}" sibTransId="{9A0661D8-397A-4CA0-9F9C-7F88D41BFCC6}"/>
    <dgm:cxn modelId="{74D355ED-60E9-4143-B55D-DE2082D6EA52}" type="presOf" srcId="{B547BD13-2E7E-408D-8005-6162525F221B}" destId="{7AB03316-09B6-481A-ABD2-201E64B92AEB}" srcOrd="0" destOrd="0" presId="urn:microsoft.com/office/officeart/2005/8/layout/orgChart1"/>
    <dgm:cxn modelId="{AD7F4125-CC6F-43F9-8746-610F739C0773}" srcId="{A537C8D0-E644-43BC-9BA4-1D32AA65A4E7}" destId="{5970772B-82D2-4D42-96AC-CCD93514C2DE}" srcOrd="0" destOrd="0" parTransId="{2032BE65-055D-4DA6-8C2E-004A1E059BC8}" sibTransId="{D9A46370-D35E-421C-94D1-900EC251FA00}"/>
    <dgm:cxn modelId="{24A582B2-E359-4159-805E-4747CDC37CBB}" type="presOf" srcId="{2032BE65-055D-4DA6-8C2E-004A1E059BC8}" destId="{5399933E-7F33-4F7F-AFDB-E242FBB7CE18}" srcOrd="0" destOrd="0" presId="urn:microsoft.com/office/officeart/2005/8/layout/orgChart1"/>
    <dgm:cxn modelId="{69F030C0-B7F4-4A3E-8533-0FAF00739BA6}" srcId="{60CF5496-4A61-4EBA-ABFD-B97524EDC2D5}" destId="{A537C8D0-E644-43BC-9BA4-1D32AA65A4E7}" srcOrd="0" destOrd="0" parTransId="{B547BD13-2E7E-408D-8005-6162525F221B}" sibTransId="{D1DF1B62-F4B2-4D33-A136-7839840D035A}"/>
    <dgm:cxn modelId="{9456C9F3-2ADD-42F2-AFFD-A5407168F378}" type="presOf" srcId="{5970772B-82D2-4D42-96AC-CCD93514C2DE}" destId="{A5AF7448-58BA-4764-B701-72A5D6C72699}" srcOrd="1" destOrd="0" presId="urn:microsoft.com/office/officeart/2005/8/layout/orgChart1"/>
    <dgm:cxn modelId="{BECBB940-BF3C-413E-AEEA-4AF09FE4EFC1}" type="presOf" srcId="{60CF5496-4A61-4EBA-ABFD-B97524EDC2D5}" destId="{099B4827-1A29-4EFC-A291-DCE04F78F7D4}" srcOrd="1" destOrd="0" presId="urn:microsoft.com/office/officeart/2005/8/layout/orgChart1"/>
    <dgm:cxn modelId="{E9A3ED92-C77F-42B8-99F9-210AFE2121AD}" type="presOf" srcId="{A537C8D0-E644-43BC-9BA4-1D32AA65A4E7}" destId="{75E6D1EB-38D5-42D1-B6C1-CEFD1DA240FB}" srcOrd="1" destOrd="0" presId="urn:microsoft.com/office/officeart/2005/8/layout/orgChart1"/>
    <dgm:cxn modelId="{6A017D23-B94B-4549-9D73-A8A4886FD17A}" srcId="{412F434F-AD01-403D-B7A9-5017F6CDF465}" destId="{60CF5496-4A61-4EBA-ABFD-B97524EDC2D5}" srcOrd="0" destOrd="0" parTransId="{181E5384-B3A7-4C8B-91A4-1FE55B4AC134}" sibTransId="{F38F76F0-A8C1-4435-B141-DBCCE4EFCF8F}"/>
    <dgm:cxn modelId="{0A55FBDB-ECED-43CF-9037-85A3BC28B369}" type="presOf" srcId="{412F434F-AD01-403D-B7A9-5017F6CDF465}" destId="{918BA280-B302-43F3-9E27-F378B1BDDF3D}" srcOrd="0" destOrd="0" presId="urn:microsoft.com/office/officeart/2005/8/layout/orgChart1"/>
    <dgm:cxn modelId="{2027B993-51A3-4485-9B59-30E0AA2729DF}" type="presParOf" srcId="{918BA280-B302-43F3-9E27-F378B1BDDF3D}" destId="{DD6F2EE9-EABD-4D09-8B64-9D4BF2230B97}" srcOrd="0" destOrd="0" presId="urn:microsoft.com/office/officeart/2005/8/layout/orgChart1"/>
    <dgm:cxn modelId="{EBF17D71-7FD4-4633-BC7E-E5CC59D2B135}" type="presParOf" srcId="{DD6F2EE9-EABD-4D09-8B64-9D4BF2230B97}" destId="{918C9C3B-4107-4A89-BC97-2249765C0141}" srcOrd="0" destOrd="0" presId="urn:microsoft.com/office/officeart/2005/8/layout/orgChart1"/>
    <dgm:cxn modelId="{C05FF9FA-1230-40E1-BF93-4BD688BB01D7}" type="presParOf" srcId="{918C9C3B-4107-4A89-BC97-2249765C0141}" destId="{3E78C71E-EF20-405D-8292-7E8E8EE02359}" srcOrd="0" destOrd="0" presId="urn:microsoft.com/office/officeart/2005/8/layout/orgChart1"/>
    <dgm:cxn modelId="{6B7B43FA-06C2-425B-B7EE-B3A7006E7E56}" type="presParOf" srcId="{918C9C3B-4107-4A89-BC97-2249765C0141}" destId="{099B4827-1A29-4EFC-A291-DCE04F78F7D4}" srcOrd="1" destOrd="0" presId="urn:microsoft.com/office/officeart/2005/8/layout/orgChart1"/>
    <dgm:cxn modelId="{9B4DD0BA-8302-4CEE-A61F-149600F898F4}" type="presParOf" srcId="{DD6F2EE9-EABD-4D09-8B64-9D4BF2230B97}" destId="{58D2F562-F856-470A-A4C3-2AF550B01598}" srcOrd="1" destOrd="0" presId="urn:microsoft.com/office/officeart/2005/8/layout/orgChart1"/>
    <dgm:cxn modelId="{78049E59-E336-4491-8C89-15A92E95E8C4}" type="presParOf" srcId="{58D2F562-F856-470A-A4C3-2AF550B01598}" destId="{7AB03316-09B6-481A-ABD2-201E64B92AEB}" srcOrd="0" destOrd="0" presId="urn:microsoft.com/office/officeart/2005/8/layout/orgChart1"/>
    <dgm:cxn modelId="{ED5DA35C-6E94-43F4-AD87-BF2E34646850}" type="presParOf" srcId="{58D2F562-F856-470A-A4C3-2AF550B01598}" destId="{B5EECA1E-3D6C-4DEA-AE0F-431BBDFD2717}" srcOrd="1" destOrd="0" presId="urn:microsoft.com/office/officeart/2005/8/layout/orgChart1"/>
    <dgm:cxn modelId="{F81612C7-EAE9-4A17-B59E-DF3EFCB38278}" type="presParOf" srcId="{B5EECA1E-3D6C-4DEA-AE0F-431BBDFD2717}" destId="{B80241C0-E052-44C4-8C9D-0B31B2C84E0B}" srcOrd="0" destOrd="0" presId="urn:microsoft.com/office/officeart/2005/8/layout/orgChart1"/>
    <dgm:cxn modelId="{6739EAE2-0DF1-48F5-868D-F0D0078ACBC4}" type="presParOf" srcId="{B80241C0-E052-44C4-8C9D-0B31B2C84E0B}" destId="{B339AD77-610D-44BD-9ACE-7DB64FFBB86E}" srcOrd="0" destOrd="0" presId="urn:microsoft.com/office/officeart/2005/8/layout/orgChart1"/>
    <dgm:cxn modelId="{CBA17B63-5A0B-44FE-A045-8586E998AB50}" type="presParOf" srcId="{B80241C0-E052-44C4-8C9D-0B31B2C84E0B}" destId="{75E6D1EB-38D5-42D1-B6C1-CEFD1DA240FB}" srcOrd="1" destOrd="0" presId="urn:microsoft.com/office/officeart/2005/8/layout/orgChart1"/>
    <dgm:cxn modelId="{3F1C08F9-75CE-4B7E-8EC0-51E66BA20A87}" type="presParOf" srcId="{B5EECA1E-3D6C-4DEA-AE0F-431BBDFD2717}" destId="{30CA745B-A1D4-4D48-A48F-A699D53383A1}" srcOrd="1" destOrd="0" presId="urn:microsoft.com/office/officeart/2005/8/layout/orgChart1"/>
    <dgm:cxn modelId="{4AA4C4CF-E34F-4BA2-9ADB-C1277EC8FCCF}" type="presParOf" srcId="{30CA745B-A1D4-4D48-A48F-A699D53383A1}" destId="{5399933E-7F33-4F7F-AFDB-E242FBB7CE18}" srcOrd="0" destOrd="0" presId="urn:microsoft.com/office/officeart/2005/8/layout/orgChart1"/>
    <dgm:cxn modelId="{19B3369B-B94D-4700-9655-C66EDD5E1C54}" type="presParOf" srcId="{30CA745B-A1D4-4D48-A48F-A699D53383A1}" destId="{F4C21333-CE11-4134-A514-6912AAF9A2A1}" srcOrd="1" destOrd="0" presId="urn:microsoft.com/office/officeart/2005/8/layout/orgChart1"/>
    <dgm:cxn modelId="{B2B1739F-EA72-444C-A736-4ED05DBCEBA8}" type="presParOf" srcId="{F4C21333-CE11-4134-A514-6912AAF9A2A1}" destId="{2C898052-CD77-4355-A77A-A287F7336869}" srcOrd="0" destOrd="0" presId="urn:microsoft.com/office/officeart/2005/8/layout/orgChart1"/>
    <dgm:cxn modelId="{822EA038-A83A-4A2B-B1A2-115A017D670E}" type="presParOf" srcId="{2C898052-CD77-4355-A77A-A287F7336869}" destId="{2369A509-523D-4060-A937-C1078EC78B03}" srcOrd="0" destOrd="0" presId="urn:microsoft.com/office/officeart/2005/8/layout/orgChart1"/>
    <dgm:cxn modelId="{12B490E7-E2B3-49ED-985F-6F2F811DFF43}" type="presParOf" srcId="{2C898052-CD77-4355-A77A-A287F7336869}" destId="{A5AF7448-58BA-4764-B701-72A5D6C72699}" srcOrd="1" destOrd="0" presId="urn:microsoft.com/office/officeart/2005/8/layout/orgChart1"/>
    <dgm:cxn modelId="{20254FA9-F937-4494-BBF6-2A148834FFE0}" type="presParOf" srcId="{F4C21333-CE11-4134-A514-6912AAF9A2A1}" destId="{115E537A-9105-4540-9F0A-168D7F0088E5}" srcOrd="1" destOrd="0" presId="urn:microsoft.com/office/officeart/2005/8/layout/orgChart1"/>
    <dgm:cxn modelId="{2D894898-9E64-4884-971C-033ACEA3A9E9}" type="presParOf" srcId="{F4C21333-CE11-4134-A514-6912AAF9A2A1}" destId="{D24DD980-9347-4AC3-9919-1C1C78AB88E5}" srcOrd="2" destOrd="0" presId="urn:microsoft.com/office/officeart/2005/8/layout/orgChart1"/>
    <dgm:cxn modelId="{6AD11A8D-A118-46AC-BA54-1C1E09A2ED44}" type="presParOf" srcId="{B5EECA1E-3D6C-4DEA-AE0F-431BBDFD2717}" destId="{948AC41A-E45C-4DFE-B017-D89BFD288B4A}" srcOrd="2" destOrd="0" presId="urn:microsoft.com/office/officeart/2005/8/layout/orgChart1"/>
    <dgm:cxn modelId="{B3C85174-BA5E-4356-A7A9-78F2B473A94A}" type="presParOf" srcId="{58D2F562-F856-470A-A4C3-2AF550B01598}" destId="{7B694A84-5642-4F2A-B6B3-5D2B1EC85B8A}" srcOrd="2" destOrd="0" presId="urn:microsoft.com/office/officeart/2005/8/layout/orgChart1"/>
    <dgm:cxn modelId="{1CF60FC2-230B-4B9E-9BB4-5B61B4650E98}" type="presParOf" srcId="{58D2F562-F856-470A-A4C3-2AF550B01598}" destId="{342C864E-DA80-4016-814F-422F661FF99F}" srcOrd="3" destOrd="0" presId="urn:microsoft.com/office/officeart/2005/8/layout/orgChart1"/>
    <dgm:cxn modelId="{07E5BF7E-2FD5-4C80-B46A-8FC8EBA41E64}" type="presParOf" srcId="{342C864E-DA80-4016-814F-422F661FF99F}" destId="{801AB8F2-55FE-46D9-8371-F15DC11F83B5}" srcOrd="0" destOrd="0" presId="urn:microsoft.com/office/officeart/2005/8/layout/orgChart1"/>
    <dgm:cxn modelId="{DF9DCF8B-40FC-4391-94D7-7BEE52216933}" type="presParOf" srcId="{801AB8F2-55FE-46D9-8371-F15DC11F83B5}" destId="{A3707264-4131-40D0-88CC-CF183CA55675}" srcOrd="0" destOrd="0" presId="urn:microsoft.com/office/officeart/2005/8/layout/orgChart1"/>
    <dgm:cxn modelId="{3A0F8F37-23F6-48C5-90ED-F4E9B32BB2FB}" type="presParOf" srcId="{801AB8F2-55FE-46D9-8371-F15DC11F83B5}" destId="{0DDD56BF-4996-4EC4-9E83-D3394129CF80}" srcOrd="1" destOrd="0" presId="urn:microsoft.com/office/officeart/2005/8/layout/orgChart1"/>
    <dgm:cxn modelId="{731B6DB9-EC21-4744-BE5A-89DACD0FC607}" type="presParOf" srcId="{342C864E-DA80-4016-814F-422F661FF99F}" destId="{A3CFB082-031B-4C6E-B6EF-58F161C50EBB}" srcOrd="1" destOrd="0" presId="urn:microsoft.com/office/officeart/2005/8/layout/orgChart1"/>
    <dgm:cxn modelId="{F63A180E-FB18-4F09-A67D-19607295B694}" type="presParOf" srcId="{A3CFB082-031B-4C6E-B6EF-58F161C50EBB}" destId="{4BACBBC3-9BD9-4ADC-8189-4428DF5CD74F}" srcOrd="0" destOrd="0" presId="urn:microsoft.com/office/officeart/2005/8/layout/orgChart1"/>
    <dgm:cxn modelId="{BBFAE03B-8013-4265-8812-03AFC2F471F3}" type="presParOf" srcId="{A3CFB082-031B-4C6E-B6EF-58F161C50EBB}" destId="{6663AF97-C422-4A06-8CA8-DBC8EC943B2E}" srcOrd="1" destOrd="0" presId="urn:microsoft.com/office/officeart/2005/8/layout/orgChart1"/>
    <dgm:cxn modelId="{ABF43228-C61F-40F4-96ED-0BCAA33A07B4}" type="presParOf" srcId="{6663AF97-C422-4A06-8CA8-DBC8EC943B2E}" destId="{892D4FE2-6309-4620-9B62-72BEA90FD9B3}" srcOrd="0" destOrd="0" presId="urn:microsoft.com/office/officeart/2005/8/layout/orgChart1"/>
    <dgm:cxn modelId="{996E91A9-86E5-4C5C-9069-E2B36A1E3A06}" type="presParOf" srcId="{892D4FE2-6309-4620-9B62-72BEA90FD9B3}" destId="{B1229778-B9A1-4F53-BD7C-A0E7AB4D3DCC}" srcOrd="0" destOrd="0" presId="urn:microsoft.com/office/officeart/2005/8/layout/orgChart1"/>
    <dgm:cxn modelId="{47D76D3C-496E-4797-AD9C-2C0E0E22141E}" type="presParOf" srcId="{892D4FE2-6309-4620-9B62-72BEA90FD9B3}" destId="{85C690CF-2A1C-442A-AB95-08E4BEC7AE29}" srcOrd="1" destOrd="0" presId="urn:microsoft.com/office/officeart/2005/8/layout/orgChart1"/>
    <dgm:cxn modelId="{CC95CFFF-58E7-4AD7-A7E0-FC7B81DBB609}" type="presParOf" srcId="{6663AF97-C422-4A06-8CA8-DBC8EC943B2E}" destId="{21CAA577-6793-402C-9EEC-0B4FFDE24E6D}" srcOrd="1" destOrd="0" presId="urn:microsoft.com/office/officeart/2005/8/layout/orgChart1"/>
    <dgm:cxn modelId="{BD80BBEF-CA67-4AF8-B83B-AFB71C20CE1D}" type="presParOf" srcId="{6663AF97-C422-4A06-8CA8-DBC8EC943B2E}" destId="{533EF3A4-3FE1-4D85-9A52-A5F339024E71}" srcOrd="2" destOrd="0" presId="urn:microsoft.com/office/officeart/2005/8/layout/orgChart1"/>
    <dgm:cxn modelId="{1DFEB9AE-4A76-4E3A-88F5-3CF107794BD8}" type="presParOf" srcId="{342C864E-DA80-4016-814F-422F661FF99F}" destId="{FD0FA380-E3CB-4154-8511-86404C730362}" srcOrd="2" destOrd="0" presId="urn:microsoft.com/office/officeart/2005/8/layout/orgChart1"/>
    <dgm:cxn modelId="{6AE1B993-AC3E-4770-B72C-50DCA6B19671}" type="presParOf" srcId="{DD6F2EE9-EABD-4D09-8B64-9D4BF2230B97}" destId="{453533D0-DB4A-4EC8-8419-85390295B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488F28-0784-4152-9140-51F5C1F2BC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45548A-022C-4F53-90B2-1E11D8FB1A66}">
      <dgm:prSet phldrT="[Текст]"/>
      <dgm:spPr/>
      <dgm:t>
        <a:bodyPr/>
        <a:lstStyle/>
        <a:p>
          <a:r>
            <a:rPr lang="ru-RU" dirty="0" smtClean="0"/>
            <a:t>Несоблюдение норм</a:t>
          </a:r>
          <a:endParaRPr lang="ru-RU" dirty="0"/>
        </a:p>
      </dgm:t>
    </dgm:pt>
    <dgm:pt modelId="{E60F2673-79D0-4167-8228-FF7EC0223E0B}" type="parTrans" cxnId="{DB9E78B2-F4F6-4317-B756-E9879491E776}">
      <dgm:prSet/>
      <dgm:spPr/>
      <dgm:t>
        <a:bodyPr/>
        <a:lstStyle/>
        <a:p>
          <a:endParaRPr lang="ru-RU"/>
        </a:p>
      </dgm:t>
    </dgm:pt>
    <dgm:pt modelId="{EC813F96-7539-44E8-A755-88374CA459DA}" type="sibTrans" cxnId="{DB9E78B2-F4F6-4317-B756-E9879491E776}">
      <dgm:prSet/>
      <dgm:spPr/>
      <dgm:t>
        <a:bodyPr/>
        <a:lstStyle/>
        <a:p>
          <a:endParaRPr lang="ru-RU"/>
        </a:p>
      </dgm:t>
    </dgm:pt>
    <dgm:pt modelId="{465BB324-4452-4A20-87F4-E4905DDB0B2E}">
      <dgm:prSet phldrT="[Текст]"/>
      <dgm:spPr/>
      <dgm:t>
        <a:bodyPr/>
        <a:lstStyle/>
        <a:p>
          <a:r>
            <a:rPr lang="ru-RU" dirty="0" smtClean="0"/>
            <a:t>Отторжение обществом</a:t>
          </a:r>
          <a:endParaRPr lang="ru-RU" dirty="0"/>
        </a:p>
      </dgm:t>
    </dgm:pt>
    <dgm:pt modelId="{EFE6516F-5B30-4A79-9F81-844916E8F5FB}" type="parTrans" cxnId="{F23E6D4A-F6B7-49D9-AC47-3676322A2F6C}">
      <dgm:prSet/>
      <dgm:spPr/>
      <dgm:t>
        <a:bodyPr/>
        <a:lstStyle/>
        <a:p>
          <a:endParaRPr lang="ru-RU"/>
        </a:p>
      </dgm:t>
    </dgm:pt>
    <dgm:pt modelId="{C05A4EA7-5FC5-4F27-8815-CE2165E0FD33}" type="sibTrans" cxnId="{F23E6D4A-F6B7-49D9-AC47-3676322A2F6C}">
      <dgm:prSet/>
      <dgm:spPr/>
      <dgm:t>
        <a:bodyPr/>
        <a:lstStyle/>
        <a:p>
          <a:endParaRPr lang="ru-RU"/>
        </a:p>
      </dgm:t>
    </dgm:pt>
    <dgm:pt modelId="{CEC27394-91A2-423B-BA6D-FD04F4A2A4C9}" type="pres">
      <dgm:prSet presAssocID="{B8488F28-0784-4152-9140-51F5C1F2BCD1}" presName="Name0" presStyleCnt="0">
        <dgm:presLayoutVars>
          <dgm:dir/>
          <dgm:resizeHandles val="exact"/>
        </dgm:presLayoutVars>
      </dgm:prSet>
      <dgm:spPr/>
    </dgm:pt>
    <dgm:pt modelId="{4D538DD2-A262-4D99-83EC-37EA9560D8FE}" type="pres">
      <dgm:prSet presAssocID="{1245548A-022C-4F53-90B2-1E11D8FB1A66}" presName="node" presStyleLbl="node1" presStyleIdx="0" presStyleCnt="2" custScaleX="90551" custScaleY="5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30C4-B340-411B-A198-1A3DD6D1A1A4}" type="pres">
      <dgm:prSet presAssocID="{EC813F96-7539-44E8-A755-88374CA459DA}" presName="sibTrans" presStyleLbl="sibTrans2D1" presStyleIdx="0" presStyleCnt="1" custScaleX="112649" custScaleY="65111"/>
      <dgm:spPr/>
      <dgm:t>
        <a:bodyPr/>
        <a:lstStyle/>
        <a:p>
          <a:endParaRPr lang="ru-RU"/>
        </a:p>
      </dgm:t>
    </dgm:pt>
    <dgm:pt modelId="{E763396A-33C6-435D-BA96-D9723A34D9C9}" type="pres">
      <dgm:prSet presAssocID="{EC813F96-7539-44E8-A755-88374CA459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E798E2F-FD35-4A6D-AD20-0B3FF565F9EF}" type="pres">
      <dgm:prSet presAssocID="{465BB324-4452-4A20-87F4-E4905DDB0B2E}" presName="node" presStyleLbl="node1" presStyleIdx="1" presStyleCnt="2" custScaleX="98420" custScaleY="5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FFD68-9821-4534-A761-29BD5FDECBD1}" type="presOf" srcId="{EC813F96-7539-44E8-A755-88374CA459DA}" destId="{985330C4-B340-411B-A198-1A3DD6D1A1A4}" srcOrd="0" destOrd="0" presId="urn:microsoft.com/office/officeart/2005/8/layout/process1"/>
    <dgm:cxn modelId="{F23E6D4A-F6B7-49D9-AC47-3676322A2F6C}" srcId="{B8488F28-0784-4152-9140-51F5C1F2BCD1}" destId="{465BB324-4452-4A20-87F4-E4905DDB0B2E}" srcOrd="1" destOrd="0" parTransId="{EFE6516F-5B30-4A79-9F81-844916E8F5FB}" sibTransId="{C05A4EA7-5FC5-4F27-8815-CE2165E0FD33}"/>
    <dgm:cxn modelId="{C4EB928C-7349-44A6-8611-AF446DF7D0F4}" type="presOf" srcId="{1245548A-022C-4F53-90B2-1E11D8FB1A66}" destId="{4D538DD2-A262-4D99-83EC-37EA9560D8FE}" srcOrd="0" destOrd="0" presId="urn:microsoft.com/office/officeart/2005/8/layout/process1"/>
    <dgm:cxn modelId="{DB9E78B2-F4F6-4317-B756-E9879491E776}" srcId="{B8488F28-0784-4152-9140-51F5C1F2BCD1}" destId="{1245548A-022C-4F53-90B2-1E11D8FB1A66}" srcOrd="0" destOrd="0" parTransId="{E60F2673-79D0-4167-8228-FF7EC0223E0B}" sibTransId="{EC813F96-7539-44E8-A755-88374CA459DA}"/>
    <dgm:cxn modelId="{9D489470-456F-4A32-9141-9B0ADD5B4B5E}" type="presOf" srcId="{465BB324-4452-4A20-87F4-E4905DDB0B2E}" destId="{DE798E2F-FD35-4A6D-AD20-0B3FF565F9EF}" srcOrd="0" destOrd="0" presId="urn:microsoft.com/office/officeart/2005/8/layout/process1"/>
    <dgm:cxn modelId="{4041677D-9436-4DC5-A63F-69DBFC1DB0B2}" type="presOf" srcId="{B8488F28-0784-4152-9140-51F5C1F2BCD1}" destId="{CEC27394-91A2-423B-BA6D-FD04F4A2A4C9}" srcOrd="0" destOrd="0" presId="urn:microsoft.com/office/officeart/2005/8/layout/process1"/>
    <dgm:cxn modelId="{CB77F1FF-BE9C-4607-9AC6-421E5A574EC8}" type="presOf" srcId="{EC813F96-7539-44E8-A755-88374CA459DA}" destId="{E763396A-33C6-435D-BA96-D9723A34D9C9}" srcOrd="1" destOrd="0" presId="urn:microsoft.com/office/officeart/2005/8/layout/process1"/>
    <dgm:cxn modelId="{28BEC134-C5DF-4594-B149-064A26D18A7D}" type="presParOf" srcId="{CEC27394-91A2-423B-BA6D-FD04F4A2A4C9}" destId="{4D538DD2-A262-4D99-83EC-37EA9560D8FE}" srcOrd="0" destOrd="0" presId="urn:microsoft.com/office/officeart/2005/8/layout/process1"/>
    <dgm:cxn modelId="{648A5BB9-A09F-4538-AD23-47EE5C333E39}" type="presParOf" srcId="{CEC27394-91A2-423B-BA6D-FD04F4A2A4C9}" destId="{985330C4-B340-411B-A198-1A3DD6D1A1A4}" srcOrd="1" destOrd="0" presId="urn:microsoft.com/office/officeart/2005/8/layout/process1"/>
    <dgm:cxn modelId="{7020B02A-C10A-4058-84B7-50381EDE3FEC}" type="presParOf" srcId="{985330C4-B340-411B-A198-1A3DD6D1A1A4}" destId="{E763396A-33C6-435D-BA96-D9723A34D9C9}" srcOrd="0" destOrd="0" presId="urn:microsoft.com/office/officeart/2005/8/layout/process1"/>
    <dgm:cxn modelId="{174A4938-C479-445B-8877-BA44A0BC22BA}" type="presParOf" srcId="{CEC27394-91A2-423B-BA6D-FD04F4A2A4C9}" destId="{DE798E2F-FD35-4A6D-AD20-0B3FF565F9E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31DD5-B2B6-45B7-9E0A-BD7FA655AAD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C77AE6-31AB-4989-88AD-98E04B7413B4}">
      <dgm:prSet phldrT="[Текст]" custT="1"/>
      <dgm:spPr/>
      <dgm:t>
        <a:bodyPr/>
        <a:lstStyle/>
        <a:p>
          <a:r>
            <a:rPr lang="ru-RU" sz="1600" dirty="0" smtClean="0"/>
            <a:t>Стимул</a:t>
          </a:r>
          <a:br>
            <a:rPr lang="ru-RU" sz="1600" dirty="0" smtClean="0"/>
          </a:br>
          <a:r>
            <a:rPr lang="ru-RU" sz="1600" dirty="0" smtClean="0"/>
            <a:t>(ситуация)</a:t>
          </a:r>
          <a:endParaRPr lang="ru-RU" sz="1600" dirty="0"/>
        </a:p>
      </dgm:t>
    </dgm:pt>
    <dgm:pt modelId="{5F51E10D-FCBC-4DE8-8DD4-33D7BAB59540}" type="parTrans" cxnId="{A12B229B-9EB3-45A2-BA91-F0A97E1EBF37}">
      <dgm:prSet/>
      <dgm:spPr/>
      <dgm:t>
        <a:bodyPr/>
        <a:lstStyle/>
        <a:p>
          <a:endParaRPr lang="ru-RU" sz="2400"/>
        </a:p>
      </dgm:t>
    </dgm:pt>
    <dgm:pt modelId="{A6570480-455E-4E07-93B5-54847C92253A}" type="sibTrans" cxnId="{A12B229B-9EB3-45A2-BA91-F0A97E1EBF37}">
      <dgm:prSet/>
      <dgm:spPr/>
      <dgm:t>
        <a:bodyPr/>
        <a:lstStyle/>
        <a:p>
          <a:endParaRPr lang="ru-RU" sz="2400"/>
        </a:p>
      </dgm:t>
    </dgm:pt>
    <dgm:pt modelId="{9DF239D8-07EA-4ABC-811E-2EA5CE2474D5}">
      <dgm:prSet phldrT="[Текст]" custT="1"/>
      <dgm:spPr/>
      <dgm:t>
        <a:bodyPr/>
        <a:lstStyle/>
        <a:p>
          <a:r>
            <a:rPr lang="ru-RU" sz="1600" dirty="0" smtClean="0"/>
            <a:t>Проявление установки</a:t>
          </a:r>
          <a:endParaRPr lang="ru-RU" sz="1600" dirty="0"/>
        </a:p>
      </dgm:t>
    </dgm:pt>
    <dgm:pt modelId="{A0F58509-2BDE-4691-8991-826EC02C486C}" type="parTrans" cxnId="{FEFCD427-8583-4248-B807-411CF236A3DA}">
      <dgm:prSet/>
      <dgm:spPr/>
      <dgm:t>
        <a:bodyPr/>
        <a:lstStyle/>
        <a:p>
          <a:endParaRPr lang="ru-RU" sz="2400"/>
        </a:p>
      </dgm:t>
    </dgm:pt>
    <dgm:pt modelId="{4DE9BDCF-2813-4BDF-8E3A-E52FA015C129}" type="sibTrans" cxnId="{FEFCD427-8583-4248-B807-411CF236A3DA}">
      <dgm:prSet/>
      <dgm:spPr/>
      <dgm:t>
        <a:bodyPr/>
        <a:lstStyle/>
        <a:p>
          <a:endParaRPr lang="ru-RU" sz="2400"/>
        </a:p>
      </dgm:t>
    </dgm:pt>
    <dgm:pt modelId="{C426F966-EB96-49DF-953B-E5A18BE0ECB1}">
      <dgm:prSet phldrT="[Текст]" custT="1"/>
      <dgm:spPr/>
      <dgm:t>
        <a:bodyPr/>
        <a:lstStyle/>
        <a:p>
          <a:r>
            <a:rPr lang="ru-RU" sz="1600" dirty="0" smtClean="0"/>
            <a:t>Соответствующее поведение</a:t>
          </a:r>
          <a:endParaRPr lang="ru-RU" sz="1600" dirty="0"/>
        </a:p>
      </dgm:t>
    </dgm:pt>
    <dgm:pt modelId="{B8E4CDC9-C04F-462C-A8BC-06BCEFD39F13}" type="parTrans" cxnId="{B5B86976-21BB-4EA5-AB81-4423915EA13F}">
      <dgm:prSet/>
      <dgm:spPr/>
      <dgm:t>
        <a:bodyPr/>
        <a:lstStyle/>
        <a:p>
          <a:endParaRPr lang="ru-RU" sz="2400"/>
        </a:p>
      </dgm:t>
    </dgm:pt>
    <dgm:pt modelId="{693163CE-D8BF-42A7-A842-24B5FC0B80FA}" type="sibTrans" cxnId="{B5B86976-21BB-4EA5-AB81-4423915EA13F}">
      <dgm:prSet/>
      <dgm:spPr/>
      <dgm:t>
        <a:bodyPr/>
        <a:lstStyle/>
        <a:p>
          <a:endParaRPr lang="ru-RU" sz="2400"/>
        </a:p>
      </dgm:t>
    </dgm:pt>
    <dgm:pt modelId="{24331C90-1F85-448E-9CA7-FB07AB80A9D0}">
      <dgm:prSet custT="1"/>
      <dgm:spPr/>
      <dgm:t>
        <a:bodyPr/>
        <a:lstStyle/>
        <a:p>
          <a:r>
            <a:rPr lang="ru-RU" sz="2000" dirty="0" smtClean="0"/>
            <a:t>Наличие установки</a:t>
          </a:r>
          <a:endParaRPr lang="ru-RU" sz="2000" dirty="0"/>
        </a:p>
      </dgm:t>
    </dgm:pt>
    <dgm:pt modelId="{FCC122F9-A7B3-423C-B7C3-6908366FB7C9}" type="parTrans" cxnId="{8E53015E-D46C-4AB6-A16A-FDB7B517772D}">
      <dgm:prSet/>
      <dgm:spPr/>
      <dgm:t>
        <a:bodyPr/>
        <a:lstStyle/>
        <a:p>
          <a:endParaRPr lang="ru-RU" sz="1800"/>
        </a:p>
      </dgm:t>
    </dgm:pt>
    <dgm:pt modelId="{434A6398-734F-4713-AD31-FEC663E9B32A}" type="sibTrans" cxnId="{8E53015E-D46C-4AB6-A16A-FDB7B517772D}">
      <dgm:prSet/>
      <dgm:spPr/>
      <dgm:t>
        <a:bodyPr/>
        <a:lstStyle/>
        <a:p>
          <a:endParaRPr lang="ru-RU" sz="1800"/>
        </a:p>
      </dgm:t>
    </dgm:pt>
    <dgm:pt modelId="{02E6F361-D2A9-44C6-A64F-3BF1557C829B}" type="pres">
      <dgm:prSet presAssocID="{B7831DD5-B2B6-45B7-9E0A-BD7FA655AADB}" presName="Name0" presStyleCnt="0">
        <dgm:presLayoutVars>
          <dgm:dir/>
          <dgm:animLvl val="lvl"/>
          <dgm:resizeHandles val="exact"/>
        </dgm:presLayoutVars>
      </dgm:prSet>
      <dgm:spPr/>
    </dgm:pt>
    <dgm:pt modelId="{D9AD815F-3558-495C-96F6-87842FD35284}" type="pres">
      <dgm:prSet presAssocID="{24331C90-1F85-448E-9CA7-FB07AB80A9D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37446-50CD-41AE-8719-F86C68E3E2A6}" type="pres">
      <dgm:prSet presAssocID="{434A6398-734F-4713-AD31-FEC663E9B32A}" presName="parTxOnlySpace" presStyleCnt="0"/>
      <dgm:spPr/>
    </dgm:pt>
    <dgm:pt modelId="{0179E649-A6E9-4C9D-BA84-CE1DCB08EDD3}" type="pres">
      <dgm:prSet presAssocID="{42C77AE6-31AB-4989-88AD-98E04B7413B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D493A-F0B7-43F8-882C-A7ACD8950261}" type="pres">
      <dgm:prSet presAssocID="{A6570480-455E-4E07-93B5-54847C92253A}" presName="parTxOnlySpace" presStyleCnt="0"/>
      <dgm:spPr/>
    </dgm:pt>
    <dgm:pt modelId="{85BE400E-E4C1-4F9A-9A89-6579EABBC65B}" type="pres">
      <dgm:prSet presAssocID="{9DF239D8-07EA-4ABC-811E-2EA5CE2474D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1A76-6DF8-4EFB-9DFF-DE7586101473}" type="pres">
      <dgm:prSet presAssocID="{4DE9BDCF-2813-4BDF-8E3A-E52FA015C129}" presName="parTxOnlySpace" presStyleCnt="0"/>
      <dgm:spPr/>
    </dgm:pt>
    <dgm:pt modelId="{2FC75091-209D-4862-88B3-BBFFFAFBBEE8}" type="pres">
      <dgm:prSet presAssocID="{C426F966-EB96-49DF-953B-E5A18BE0ECB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5E26F-6816-4ECC-BB06-66FD96AB3CFB}" type="presOf" srcId="{C426F966-EB96-49DF-953B-E5A18BE0ECB1}" destId="{2FC75091-209D-4862-88B3-BBFFFAFBBEE8}" srcOrd="0" destOrd="0" presId="urn:microsoft.com/office/officeart/2005/8/layout/chevron1"/>
    <dgm:cxn modelId="{FEFCD427-8583-4248-B807-411CF236A3DA}" srcId="{B7831DD5-B2B6-45B7-9E0A-BD7FA655AADB}" destId="{9DF239D8-07EA-4ABC-811E-2EA5CE2474D5}" srcOrd="2" destOrd="0" parTransId="{A0F58509-2BDE-4691-8991-826EC02C486C}" sibTransId="{4DE9BDCF-2813-4BDF-8E3A-E52FA015C129}"/>
    <dgm:cxn modelId="{B5B86976-21BB-4EA5-AB81-4423915EA13F}" srcId="{B7831DD5-B2B6-45B7-9E0A-BD7FA655AADB}" destId="{C426F966-EB96-49DF-953B-E5A18BE0ECB1}" srcOrd="3" destOrd="0" parTransId="{B8E4CDC9-C04F-462C-A8BC-06BCEFD39F13}" sibTransId="{693163CE-D8BF-42A7-A842-24B5FC0B80FA}"/>
    <dgm:cxn modelId="{F1F81F50-AD8C-4268-90CE-952A2D2C967D}" type="presOf" srcId="{B7831DD5-B2B6-45B7-9E0A-BD7FA655AADB}" destId="{02E6F361-D2A9-44C6-A64F-3BF1557C829B}" srcOrd="0" destOrd="0" presId="urn:microsoft.com/office/officeart/2005/8/layout/chevron1"/>
    <dgm:cxn modelId="{4F231B83-858C-4FD2-B01E-106F646C9CB3}" type="presOf" srcId="{24331C90-1F85-448E-9CA7-FB07AB80A9D0}" destId="{D9AD815F-3558-495C-96F6-87842FD35284}" srcOrd="0" destOrd="0" presId="urn:microsoft.com/office/officeart/2005/8/layout/chevron1"/>
    <dgm:cxn modelId="{8E53015E-D46C-4AB6-A16A-FDB7B517772D}" srcId="{B7831DD5-B2B6-45B7-9E0A-BD7FA655AADB}" destId="{24331C90-1F85-448E-9CA7-FB07AB80A9D0}" srcOrd="0" destOrd="0" parTransId="{FCC122F9-A7B3-423C-B7C3-6908366FB7C9}" sibTransId="{434A6398-734F-4713-AD31-FEC663E9B32A}"/>
    <dgm:cxn modelId="{A12B229B-9EB3-45A2-BA91-F0A97E1EBF37}" srcId="{B7831DD5-B2B6-45B7-9E0A-BD7FA655AADB}" destId="{42C77AE6-31AB-4989-88AD-98E04B7413B4}" srcOrd="1" destOrd="0" parTransId="{5F51E10D-FCBC-4DE8-8DD4-33D7BAB59540}" sibTransId="{A6570480-455E-4E07-93B5-54847C92253A}"/>
    <dgm:cxn modelId="{497F1424-1029-4B17-B536-EE41C41C555B}" type="presOf" srcId="{9DF239D8-07EA-4ABC-811E-2EA5CE2474D5}" destId="{85BE400E-E4C1-4F9A-9A89-6579EABBC65B}" srcOrd="0" destOrd="0" presId="urn:microsoft.com/office/officeart/2005/8/layout/chevron1"/>
    <dgm:cxn modelId="{0C21F061-8E96-4561-B7AA-F30892DFC9CA}" type="presOf" srcId="{42C77AE6-31AB-4989-88AD-98E04B7413B4}" destId="{0179E649-A6E9-4C9D-BA84-CE1DCB08EDD3}" srcOrd="0" destOrd="0" presId="urn:microsoft.com/office/officeart/2005/8/layout/chevron1"/>
    <dgm:cxn modelId="{5FB19940-273F-4A05-AF2D-E2D896D94EF5}" type="presParOf" srcId="{02E6F361-D2A9-44C6-A64F-3BF1557C829B}" destId="{D9AD815F-3558-495C-96F6-87842FD35284}" srcOrd="0" destOrd="0" presId="urn:microsoft.com/office/officeart/2005/8/layout/chevron1"/>
    <dgm:cxn modelId="{9DB7FD61-8190-436A-9602-B006BD5B4B65}" type="presParOf" srcId="{02E6F361-D2A9-44C6-A64F-3BF1557C829B}" destId="{63137446-50CD-41AE-8719-F86C68E3E2A6}" srcOrd="1" destOrd="0" presId="urn:microsoft.com/office/officeart/2005/8/layout/chevron1"/>
    <dgm:cxn modelId="{CA3EE667-5747-40AC-81AF-58A5051A8E83}" type="presParOf" srcId="{02E6F361-D2A9-44C6-A64F-3BF1557C829B}" destId="{0179E649-A6E9-4C9D-BA84-CE1DCB08EDD3}" srcOrd="2" destOrd="0" presId="urn:microsoft.com/office/officeart/2005/8/layout/chevron1"/>
    <dgm:cxn modelId="{5E167341-1404-415A-9D7F-2EEF5049D173}" type="presParOf" srcId="{02E6F361-D2A9-44C6-A64F-3BF1557C829B}" destId="{F24D493A-F0B7-43F8-882C-A7ACD8950261}" srcOrd="3" destOrd="0" presId="urn:microsoft.com/office/officeart/2005/8/layout/chevron1"/>
    <dgm:cxn modelId="{30114F28-2879-416F-8238-D14AF7B27E18}" type="presParOf" srcId="{02E6F361-D2A9-44C6-A64F-3BF1557C829B}" destId="{85BE400E-E4C1-4F9A-9A89-6579EABBC65B}" srcOrd="4" destOrd="0" presId="urn:microsoft.com/office/officeart/2005/8/layout/chevron1"/>
    <dgm:cxn modelId="{83F2F445-B0EC-4532-AA69-4E8B805223AD}" type="presParOf" srcId="{02E6F361-D2A9-44C6-A64F-3BF1557C829B}" destId="{0BF81A76-6DF8-4EFB-9DFF-DE7586101473}" srcOrd="5" destOrd="0" presId="urn:microsoft.com/office/officeart/2005/8/layout/chevron1"/>
    <dgm:cxn modelId="{39586558-749E-4D38-BDD0-F00B17D67F7C}" type="presParOf" srcId="{02E6F361-D2A9-44C6-A64F-3BF1557C829B}" destId="{2FC75091-209D-4862-88B3-BBFFFAFBBEE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522D17-3A8E-4F4D-83B9-E4F7370720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DF29E-009D-4EAF-B03F-F7B480F6D0CA}">
      <dgm:prSet phldrT="[Текст]" custT="1"/>
      <dgm:spPr/>
      <dgm:t>
        <a:bodyPr/>
        <a:lstStyle/>
        <a:p>
          <a:r>
            <a:rPr lang="ru-RU" sz="2400" dirty="0" smtClean="0"/>
            <a:t>Исходы решения</a:t>
          </a:r>
          <a:endParaRPr lang="ru-RU" sz="2400" dirty="0"/>
        </a:p>
      </dgm:t>
    </dgm:pt>
    <dgm:pt modelId="{71A14E9E-C302-4167-8F68-951955512986}" type="parTrans" cxnId="{DE4374FD-2506-42F8-8D25-2719EC6E2D3E}">
      <dgm:prSet/>
      <dgm:spPr/>
      <dgm:t>
        <a:bodyPr/>
        <a:lstStyle/>
        <a:p>
          <a:endParaRPr lang="ru-RU" sz="1400"/>
        </a:p>
      </dgm:t>
    </dgm:pt>
    <dgm:pt modelId="{C38C876B-C6F0-4E8E-8BA6-E257D64CB635}" type="sibTrans" cxnId="{DE4374FD-2506-42F8-8D25-2719EC6E2D3E}">
      <dgm:prSet/>
      <dgm:spPr/>
      <dgm:t>
        <a:bodyPr/>
        <a:lstStyle/>
        <a:p>
          <a:endParaRPr lang="ru-RU" sz="1400"/>
        </a:p>
      </dgm:t>
    </dgm:pt>
    <dgm:pt modelId="{AAA6B2A6-13F4-4C04-841A-A3AF647DB01C}">
      <dgm:prSet phldrT="[Текст]" custT="1"/>
      <dgm:spPr/>
      <dgm:t>
        <a:bodyPr/>
        <a:lstStyle/>
        <a:p>
          <a:r>
            <a:rPr lang="ru-RU" sz="2400" dirty="0" smtClean="0"/>
            <a:t>Желательные</a:t>
          </a:r>
        </a:p>
      </dgm:t>
    </dgm:pt>
    <dgm:pt modelId="{1BE7C95B-D774-4FC0-A978-3726DC6CFEC4}" type="parTrans" cxnId="{1F4BE25E-3FD4-4F2F-B131-09F01AA05E91}">
      <dgm:prSet/>
      <dgm:spPr/>
      <dgm:t>
        <a:bodyPr/>
        <a:lstStyle/>
        <a:p>
          <a:endParaRPr lang="ru-RU" sz="1400"/>
        </a:p>
      </dgm:t>
    </dgm:pt>
    <dgm:pt modelId="{A6FC0E69-8069-465D-96EF-E995B19E002D}" type="sibTrans" cxnId="{1F4BE25E-3FD4-4F2F-B131-09F01AA05E91}">
      <dgm:prSet/>
      <dgm:spPr/>
      <dgm:t>
        <a:bodyPr/>
        <a:lstStyle/>
        <a:p>
          <a:endParaRPr lang="ru-RU" sz="1400"/>
        </a:p>
      </dgm:t>
    </dgm:pt>
    <dgm:pt modelId="{AA8BFC2A-0D9A-4D01-A2E7-82BBDCDC068B}">
      <dgm:prSet phldrT="[Текст]" custT="1"/>
      <dgm:spPr/>
      <dgm:t>
        <a:bodyPr/>
        <a:lstStyle/>
        <a:p>
          <a:r>
            <a:rPr lang="ru-RU" sz="2400" dirty="0" smtClean="0"/>
            <a:t>Нежелательные</a:t>
          </a:r>
          <a:endParaRPr lang="ru-RU" sz="2400" dirty="0"/>
        </a:p>
      </dgm:t>
    </dgm:pt>
    <dgm:pt modelId="{C1E83E08-B925-4587-A8FB-0DD76B3F062B}" type="parTrans" cxnId="{3D33020C-5A9E-4395-8E20-EB5D8E7C5F80}">
      <dgm:prSet/>
      <dgm:spPr/>
      <dgm:t>
        <a:bodyPr/>
        <a:lstStyle/>
        <a:p>
          <a:endParaRPr lang="ru-RU" sz="1400"/>
        </a:p>
      </dgm:t>
    </dgm:pt>
    <dgm:pt modelId="{12D72860-134E-4201-93CE-211AFD3BE745}" type="sibTrans" cxnId="{3D33020C-5A9E-4395-8E20-EB5D8E7C5F80}">
      <dgm:prSet/>
      <dgm:spPr/>
      <dgm:t>
        <a:bodyPr/>
        <a:lstStyle/>
        <a:p>
          <a:endParaRPr lang="ru-RU" sz="1400"/>
        </a:p>
      </dgm:t>
    </dgm:pt>
    <dgm:pt modelId="{8DABE409-7355-4183-A136-CC239A2A2AC9}" type="pres">
      <dgm:prSet presAssocID="{AC522D17-3A8E-4F4D-83B9-E4F7370720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BA7A83-A105-4E97-ABC9-9A3D187FF31A}" type="pres">
      <dgm:prSet presAssocID="{5F2DF29E-009D-4EAF-B03F-F7B480F6D0CA}" presName="hierRoot1" presStyleCnt="0">
        <dgm:presLayoutVars>
          <dgm:hierBranch val="init"/>
        </dgm:presLayoutVars>
      </dgm:prSet>
      <dgm:spPr/>
    </dgm:pt>
    <dgm:pt modelId="{C8C3FF01-845B-468A-9F4A-168644813892}" type="pres">
      <dgm:prSet presAssocID="{5F2DF29E-009D-4EAF-B03F-F7B480F6D0CA}" presName="rootComposite1" presStyleCnt="0"/>
      <dgm:spPr/>
    </dgm:pt>
    <dgm:pt modelId="{F364C2AC-4D08-4ED7-8946-99DB56B6696A}" type="pres">
      <dgm:prSet presAssocID="{5F2DF29E-009D-4EAF-B03F-F7B480F6D0CA}" presName="rootText1" presStyleLbl="node0" presStyleIdx="0" presStyleCnt="1" custScaleX="99363" custScaleY="51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BCA7D-5E2C-4CAA-9524-219C89E8DD6C}" type="pres">
      <dgm:prSet presAssocID="{5F2DF29E-009D-4EAF-B03F-F7B480F6D0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A28316-2DC6-4D62-B9F0-506C1AB06B9E}" type="pres">
      <dgm:prSet presAssocID="{5F2DF29E-009D-4EAF-B03F-F7B480F6D0CA}" presName="hierChild2" presStyleCnt="0"/>
      <dgm:spPr/>
    </dgm:pt>
    <dgm:pt modelId="{C54C0AE1-7D4D-4472-A980-DB4F20B89BD1}" type="pres">
      <dgm:prSet presAssocID="{1BE7C95B-D774-4FC0-A978-3726DC6CFE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83143E5-1427-4A7B-9BE1-BCC6F6308DBC}" type="pres">
      <dgm:prSet presAssocID="{AAA6B2A6-13F4-4C04-841A-A3AF647DB01C}" presName="hierRoot2" presStyleCnt="0">
        <dgm:presLayoutVars>
          <dgm:hierBranch val="init"/>
        </dgm:presLayoutVars>
      </dgm:prSet>
      <dgm:spPr/>
    </dgm:pt>
    <dgm:pt modelId="{E9442EE4-8BE9-4C43-9117-237CDC9EE741}" type="pres">
      <dgm:prSet presAssocID="{AAA6B2A6-13F4-4C04-841A-A3AF647DB01C}" presName="rootComposite" presStyleCnt="0"/>
      <dgm:spPr/>
    </dgm:pt>
    <dgm:pt modelId="{804A1940-3C1E-41BD-9E67-3C92893AF1EB}" type="pres">
      <dgm:prSet presAssocID="{AAA6B2A6-13F4-4C04-841A-A3AF647DB01C}" presName="rootText" presStyleLbl="node2" presStyleIdx="0" presStyleCnt="2" custScaleX="82516" custScaleY="46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00DE5-6C74-4E4E-8656-62E52A6BC56A}" type="pres">
      <dgm:prSet presAssocID="{AAA6B2A6-13F4-4C04-841A-A3AF647DB0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978C0032-7CEE-4138-B3AC-1B2FDCF04DDF}" type="pres">
      <dgm:prSet presAssocID="{AAA6B2A6-13F4-4C04-841A-A3AF647DB01C}" presName="hierChild4" presStyleCnt="0"/>
      <dgm:spPr/>
    </dgm:pt>
    <dgm:pt modelId="{B0FD0CCE-2FB8-4183-A363-B58DB3D91689}" type="pres">
      <dgm:prSet presAssocID="{AAA6B2A6-13F4-4C04-841A-A3AF647DB01C}" presName="hierChild5" presStyleCnt="0"/>
      <dgm:spPr/>
    </dgm:pt>
    <dgm:pt modelId="{490D561D-922C-42F9-BC91-4EE440BA92CC}" type="pres">
      <dgm:prSet presAssocID="{C1E83E08-B925-4587-A8FB-0DD76B3F062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7AAD13A-7470-4435-9630-05F741B6067A}" type="pres">
      <dgm:prSet presAssocID="{AA8BFC2A-0D9A-4D01-A2E7-82BBDCDC068B}" presName="hierRoot2" presStyleCnt="0">
        <dgm:presLayoutVars>
          <dgm:hierBranch val="init"/>
        </dgm:presLayoutVars>
      </dgm:prSet>
      <dgm:spPr/>
    </dgm:pt>
    <dgm:pt modelId="{A2D68572-FDAB-4C66-9BB8-AF919C48C56B}" type="pres">
      <dgm:prSet presAssocID="{AA8BFC2A-0D9A-4D01-A2E7-82BBDCDC068B}" presName="rootComposite" presStyleCnt="0"/>
      <dgm:spPr/>
    </dgm:pt>
    <dgm:pt modelId="{F361D225-F6EB-4176-B9EE-847E7F204218}" type="pres">
      <dgm:prSet presAssocID="{AA8BFC2A-0D9A-4D01-A2E7-82BBDCDC068B}" presName="rootText" presStyleLbl="node2" presStyleIdx="1" presStyleCnt="2" custScaleX="90335" custScaleY="46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B1915-131D-47C1-93DF-D134AA58959A}" type="pres">
      <dgm:prSet presAssocID="{AA8BFC2A-0D9A-4D01-A2E7-82BBDCDC068B}" presName="rootConnector" presStyleLbl="node2" presStyleIdx="1" presStyleCnt="2"/>
      <dgm:spPr/>
      <dgm:t>
        <a:bodyPr/>
        <a:lstStyle/>
        <a:p>
          <a:endParaRPr lang="ru-RU"/>
        </a:p>
      </dgm:t>
    </dgm:pt>
    <dgm:pt modelId="{9D135D79-5B9E-454C-A3E9-08B08A5BAD0B}" type="pres">
      <dgm:prSet presAssocID="{AA8BFC2A-0D9A-4D01-A2E7-82BBDCDC068B}" presName="hierChild4" presStyleCnt="0"/>
      <dgm:spPr/>
    </dgm:pt>
    <dgm:pt modelId="{52D302BA-C594-4BA6-A647-E10CC283BDD2}" type="pres">
      <dgm:prSet presAssocID="{AA8BFC2A-0D9A-4D01-A2E7-82BBDCDC068B}" presName="hierChild5" presStyleCnt="0"/>
      <dgm:spPr/>
    </dgm:pt>
    <dgm:pt modelId="{49F2547E-AA9F-48B8-B7E8-50C4A75FE857}" type="pres">
      <dgm:prSet presAssocID="{5F2DF29E-009D-4EAF-B03F-F7B480F6D0CA}" presName="hierChild3" presStyleCnt="0"/>
      <dgm:spPr/>
    </dgm:pt>
  </dgm:ptLst>
  <dgm:cxnLst>
    <dgm:cxn modelId="{E6622496-BC94-4C4E-B964-CEB7268FBBD2}" type="presOf" srcId="{5F2DF29E-009D-4EAF-B03F-F7B480F6D0CA}" destId="{94BBCA7D-5E2C-4CAA-9524-219C89E8DD6C}" srcOrd="1" destOrd="0" presId="urn:microsoft.com/office/officeart/2005/8/layout/orgChart1"/>
    <dgm:cxn modelId="{44B622F4-8F4C-40CE-A4D0-1B099F9E1563}" type="presOf" srcId="{AA8BFC2A-0D9A-4D01-A2E7-82BBDCDC068B}" destId="{07CB1915-131D-47C1-93DF-D134AA58959A}" srcOrd="1" destOrd="0" presId="urn:microsoft.com/office/officeart/2005/8/layout/orgChart1"/>
    <dgm:cxn modelId="{1C3E8F14-33C8-4FA6-9A4C-043C8ABE8138}" type="presOf" srcId="{AA8BFC2A-0D9A-4D01-A2E7-82BBDCDC068B}" destId="{F361D225-F6EB-4176-B9EE-847E7F204218}" srcOrd="0" destOrd="0" presId="urn:microsoft.com/office/officeart/2005/8/layout/orgChart1"/>
    <dgm:cxn modelId="{DE4374FD-2506-42F8-8D25-2719EC6E2D3E}" srcId="{AC522D17-3A8E-4F4D-83B9-E4F73707201F}" destId="{5F2DF29E-009D-4EAF-B03F-F7B480F6D0CA}" srcOrd="0" destOrd="0" parTransId="{71A14E9E-C302-4167-8F68-951955512986}" sibTransId="{C38C876B-C6F0-4E8E-8BA6-E257D64CB635}"/>
    <dgm:cxn modelId="{181168DF-22EF-4CEB-9D86-F1FA8ACF2640}" type="presOf" srcId="{5F2DF29E-009D-4EAF-B03F-F7B480F6D0CA}" destId="{F364C2AC-4D08-4ED7-8946-99DB56B6696A}" srcOrd="0" destOrd="0" presId="urn:microsoft.com/office/officeart/2005/8/layout/orgChart1"/>
    <dgm:cxn modelId="{E584A698-9B7A-4341-853E-813D8CB56978}" type="presOf" srcId="{AAA6B2A6-13F4-4C04-841A-A3AF647DB01C}" destId="{804A1940-3C1E-41BD-9E67-3C92893AF1EB}" srcOrd="0" destOrd="0" presId="urn:microsoft.com/office/officeart/2005/8/layout/orgChart1"/>
    <dgm:cxn modelId="{7656CE03-39A9-4B99-93C2-016DD2EEECF9}" type="presOf" srcId="{AC522D17-3A8E-4F4D-83B9-E4F73707201F}" destId="{8DABE409-7355-4183-A136-CC239A2A2AC9}" srcOrd="0" destOrd="0" presId="urn:microsoft.com/office/officeart/2005/8/layout/orgChart1"/>
    <dgm:cxn modelId="{F862AA6A-CC94-4DCD-BBFC-41E1C24E6562}" type="presOf" srcId="{1BE7C95B-D774-4FC0-A978-3726DC6CFEC4}" destId="{C54C0AE1-7D4D-4472-A980-DB4F20B89BD1}" srcOrd="0" destOrd="0" presId="urn:microsoft.com/office/officeart/2005/8/layout/orgChart1"/>
    <dgm:cxn modelId="{856AE152-518D-4C41-BA0C-154D0F66B783}" type="presOf" srcId="{AAA6B2A6-13F4-4C04-841A-A3AF647DB01C}" destId="{FAD00DE5-6C74-4E4E-8656-62E52A6BC56A}" srcOrd="1" destOrd="0" presId="urn:microsoft.com/office/officeart/2005/8/layout/orgChart1"/>
    <dgm:cxn modelId="{BDBD17B5-3056-4D3E-A0DB-D329EFD3B8B1}" type="presOf" srcId="{C1E83E08-B925-4587-A8FB-0DD76B3F062B}" destId="{490D561D-922C-42F9-BC91-4EE440BA92CC}" srcOrd="0" destOrd="0" presId="urn:microsoft.com/office/officeart/2005/8/layout/orgChart1"/>
    <dgm:cxn modelId="{3D33020C-5A9E-4395-8E20-EB5D8E7C5F80}" srcId="{5F2DF29E-009D-4EAF-B03F-F7B480F6D0CA}" destId="{AA8BFC2A-0D9A-4D01-A2E7-82BBDCDC068B}" srcOrd="1" destOrd="0" parTransId="{C1E83E08-B925-4587-A8FB-0DD76B3F062B}" sibTransId="{12D72860-134E-4201-93CE-211AFD3BE745}"/>
    <dgm:cxn modelId="{1F4BE25E-3FD4-4F2F-B131-09F01AA05E91}" srcId="{5F2DF29E-009D-4EAF-B03F-F7B480F6D0CA}" destId="{AAA6B2A6-13F4-4C04-841A-A3AF647DB01C}" srcOrd="0" destOrd="0" parTransId="{1BE7C95B-D774-4FC0-A978-3726DC6CFEC4}" sibTransId="{A6FC0E69-8069-465D-96EF-E995B19E002D}"/>
    <dgm:cxn modelId="{95F65E2C-794B-42A1-B65E-77F2DDF889E8}" type="presParOf" srcId="{8DABE409-7355-4183-A136-CC239A2A2AC9}" destId="{23BA7A83-A105-4E97-ABC9-9A3D187FF31A}" srcOrd="0" destOrd="0" presId="urn:microsoft.com/office/officeart/2005/8/layout/orgChart1"/>
    <dgm:cxn modelId="{EEF234C4-8036-48E9-B9DD-2DE4E76D9063}" type="presParOf" srcId="{23BA7A83-A105-4E97-ABC9-9A3D187FF31A}" destId="{C8C3FF01-845B-468A-9F4A-168644813892}" srcOrd="0" destOrd="0" presId="urn:microsoft.com/office/officeart/2005/8/layout/orgChart1"/>
    <dgm:cxn modelId="{95A6FB6A-2B0E-40AC-93F5-8D04AF05B913}" type="presParOf" srcId="{C8C3FF01-845B-468A-9F4A-168644813892}" destId="{F364C2AC-4D08-4ED7-8946-99DB56B6696A}" srcOrd="0" destOrd="0" presId="urn:microsoft.com/office/officeart/2005/8/layout/orgChart1"/>
    <dgm:cxn modelId="{6E0BA0F6-CDB8-4084-B005-81BB4C6EAF1C}" type="presParOf" srcId="{C8C3FF01-845B-468A-9F4A-168644813892}" destId="{94BBCA7D-5E2C-4CAA-9524-219C89E8DD6C}" srcOrd="1" destOrd="0" presId="urn:microsoft.com/office/officeart/2005/8/layout/orgChart1"/>
    <dgm:cxn modelId="{8F47CA4E-2E40-4D6E-BE3E-A2ABCDE159A2}" type="presParOf" srcId="{23BA7A83-A105-4E97-ABC9-9A3D187FF31A}" destId="{4EA28316-2DC6-4D62-B9F0-506C1AB06B9E}" srcOrd="1" destOrd="0" presId="urn:microsoft.com/office/officeart/2005/8/layout/orgChart1"/>
    <dgm:cxn modelId="{4C1C39EC-D230-4D4A-82D6-32CAB7DDDFDE}" type="presParOf" srcId="{4EA28316-2DC6-4D62-B9F0-506C1AB06B9E}" destId="{C54C0AE1-7D4D-4472-A980-DB4F20B89BD1}" srcOrd="0" destOrd="0" presId="urn:microsoft.com/office/officeart/2005/8/layout/orgChart1"/>
    <dgm:cxn modelId="{FE0FA63F-BAA8-4108-8337-B9577780F1A4}" type="presParOf" srcId="{4EA28316-2DC6-4D62-B9F0-506C1AB06B9E}" destId="{583143E5-1427-4A7B-9BE1-BCC6F6308DBC}" srcOrd="1" destOrd="0" presId="urn:microsoft.com/office/officeart/2005/8/layout/orgChart1"/>
    <dgm:cxn modelId="{B754B792-B591-4C5B-B851-E6ACCD1E46F6}" type="presParOf" srcId="{583143E5-1427-4A7B-9BE1-BCC6F6308DBC}" destId="{E9442EE4-8BE9-4C43-9117-237CDC9EE741}" srcOrd="0" destOrd="0" presId="urn:microsoft.com/office/officeart/2005/8/layout/orgChart1"/>
    <dgm:cxn modelId="{FD0FDB09-CBEA-4D53-836E-20E1F2CD20E1}" type="presParOf" srcId="{E9442EE4-8BE9-4C43-9117-237CDC9EE741}" destId="{804A1940-3C1E-41BD-9E67-3C92893AF1EB}" srcOrd="0" destOrd="0" presId="urn:microsoft.com/office/officeart/2005/8/layout/orgChart1"/>
    <dgm:cxn modelId="{5A4AB0C6-282E-4C86-9EF5-49289A71E85E}" type="presParOf" srcId="{E9442EE4-8BE9-4C43-9117-237CDC9EE741}" destId="{FAD00DE5-6C74-4E4E-8656-62E52A6BC56A}" srcOrd="1" destOrd="0" presId="urn:microsoft.com/office/officeart/2005/8/layout/orgChart1"/>
    <dgm:cxn modelId="{34A69B5C-B71F-4B4C-B66E-8F1BFA29A68B}" type="presParOf" srcId="{583143E5-1427-4A7B-9BE1-BCC6F6308DBC}" destId="{978C0032-7CEE-4138-B3AC-1B2FDCF04DDF}" srcOrd="1" destOrd="0" presId="urn:microsoft.com/office/officeart/2005/8/layout/orgChart1"/>
    <dgm:cxn modelId="{DF9ED2D5-75B1-44B1-BF22-3333B51690D2}" type="presParOf" srcId="{583143E5-1427-4A7B-9BE1-BCC6F6308DBC}" destId="{B0FD0CCE-2FB8-4183-A363-B58DB3D91689}" srcOrd="2" destOrd="0" presId="urn:microsoft.com/office/officeart/2005/8/layout/orgChart1"/>
    <dgm:cxn modelId="{BB086B1E-059F-4BC2-ABA7-7C2D06BDC18D}" type="presParOf" srcId="{4EA28316-2DC6-4D62-B9F0-506C1AB06B9E}" destId="{490D561D-922C-42F9-BC91-4EE440BA92CC}" srcOrd="2" destOrd="0" presId="urn:microsoft.com/office/officeart/2005/8/layout/orgChart1"/>
    <dgm:cxn modelId="{74889C6A-0771-47A9-AADF-EB253E490875}" type="presParOf" srcId="{4EA28316-2DC6-4D62-B9F0-506C1AB06B9E}" destId="{07AAD13A-7470-4435-9630-05F741B6067A}" srcOrd="3" destOrd="0" presId="urn:microsoft.com/office/officeart/2005/8/layout/orgChart1"/>
    <dgm:cxn modelId="{1D0B3E3F-83F8-4CCC-8B69-3ABAEE785CB0}" type="presParOf" srcId="{07AAD13A-7470-4435-9630-05F741B6067A}" destId="{A2D68572-FDAB-4C66-9BB8-AF919C48C56B}" srcOrd="0" destOrd="0" presId="urn:microsoft.com/office/officeart/2005/8/layout/orgChart1"/>
    <dgm:cxn modelId="{51B34A1A-80FE-4453-B64A-947F314E3073}" type="presParOf" srcId="{A2D68572-FDAB-4C66-9BB8-AF919C48C56B}" destId="{F361D225-F6EB-4176-B9EE-847E7F204218}" srcOrd="0" destOrd="0" presId="urn:microsoft.com/office/officeart/2005/8/layout/orgChart1"/>
    <dgm:cxn modelId="{81EF399C-6011-4C27-87E7-D5FD7358DB72}" type="presParOf" srcId="{A2D68572-FDAB-4C66-9BB8-AF919C48C56B}" destId="{07CB1915-131D-47C1-93DF-D134AA58959A}" srcOrd="1" destOrd="0" presId="urn:microsoft.com/office/officeart/2005/8/layout/orgChart1"/>
    <dgm:cxn modelId="{6AAE246C-7873-4D1A-A143-32A576160AF8}" type="presParOf" srcId="{07AAD13A-7470-4435-9630-05F741B6067A}" destId="{9D135D79-5B9E-454C-A3E9-08B08A5BAD0B}" srcOrd="1" destOrd="0" presId="urn:microsoft.com/office/officeart/2005/8/layout/orgChart1"/>
    <dgm:cxn modelId="{1BC1E0E6-4320-4063-A9B4-21C33289F5D9}" type="presParOf" srcId="{07AAD13A-7470-4435-9630-05F741B6067A}" destId="{52D302BA-C594-4BA6-A647-E10CC283BDD2}" srcOrd="2" destOrd="0" presId="urn:microsoft.com/office/officeart/2005/8/layout/orgChart1"/>
    <dgm:cxn modelId="{F44A64F5-C853-4519-A43A-F2E17EC44937}" type="presParOf" srcId="{23BA7A83-A105-4E97-ABC9-9A3D187FF31A}" destId="{49F2547E-AA9F-48B8-B7E8-50C4A75FE8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F11D78-0FD8-422A-93F8-279BC06F8B3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61F6D-9701-4D2B-99FF-F72341070A81}">
      <dgm:prSet phldrT="[Текст]" custT="1"/>
      <dgm:spPr/>
      <dgm:t>
        <a:bodyPr/>
        <a:lstStyle/>
        <a:p>
          <a:r>
            <a:rPr lang="ru-RU" sz="2400" dirty="0" smtClean="0"/>
            <a:t>Рисковать!</a:t>
          </a:r>
          <a:endParaRPr lang="ru-RU" sz="2400" dirty="0"/>
        </a:p>
      </dgm:t>
    </dgm:pt>
    <dgm:pt modelId="{7E35F3D7-D8D9-4809-8B61-03D71A1C51C0}" type="parTrans" cxnId="{AED782FF-E0A9-478A-B603-B4208AFDA510}">
      <dgm:prSet/>
      <dgm:spPr/>
      <dgm:t>
        <a:bodyPr/>
        <a:lstStyle/>
        <a:p>
          <a:endParaRPr lang="ru-RU" sz="2000"/>
        </a:p>
      </dgm:t>
    </dgm:pt>
    <dgm:pt modelId="{20B9A64D-7B64-4D52-B785-BC7A75D891FB}" type="sibTrans" cxnId="{AED782FF-E0A9-478A-B603-B4208AFDA510}">
      <dgm:prSet/>
      <dgm:spPr/>
      <dgm:t>
        <a:bodyPr/>
        <a:lstStyle/>
        <a:p>
          <a:endParaRPr lang="ru-RU" sz="2000"/>
        </a:p>
      </dgm:t>
    </dgm:pt>
    <dgm:pt modelId="{135A8627-A680-4F8B-8DA8-C78A945772DC}">
      <dgm:prSet phldrT="[Текст]" custT="1"/>
      <dgm:spPr/>
      <dgm:t>
        <a:bodyPr/>
        <a:lstStyle/>
        <a:p>
          <a:r>
            <a:rPr lang="ru-RU" sz="1800" dirty="0" smtClean="0"/>
            <a:t>М</a:t>
          </a:r>
          <a:r>
            <a:rPr lang="en-US" sz="1800" dirty="0" smtClean="0"/>
            <a:t>ax </a:t>
          </a:r>
          <a:r>
            <a:rPr lang="ru-RU" sz="1800" dirty="0" smtClean="0"/>
            <a:t>желаемый результат</a:t>
          </a:r>
          <a:endParaRPr lang="ru-RU" sz="1800" dirty="0"/>
        </a:p>
      </dgm:t>
    </dgm:pt>
    <dgm:pt modelId="{688D7B7A-D152-493C-83F8-4A3BB688CC01}" type="parTrans" cxnId="{98685FC1-B2D2-40B0-9664-BFE8DFEC6DC5}">
      <dgm:prSet/>
      <dgm:spPr/>
      <dgm:t>
        <a:bodyPr/>
        <a:lstStyle/>
        <a:p>
          <a:endParaRPr lang="ru-RU" sz="2000"/>
        </a:p>
      </dgm:t>
    </dgm:pt>
    <dgm:pt modelId="{4F4BD62B-4998-4D84-8508-D7FCEE3F3C84}" type="sibTrans" cxnId="{98685FC1-B2D2-40B0-9664-BFE8DFEC6DC5}">
      <dgm:prSet/>
      <dgm:spPr/>
      <dgm:t>
        <a:bodyPr/>
        <a:lstStyle/>
        <a:p>
          <a:endParaRPr lang="ru-RU" sz="2000"/>
        </a:p>
      </dgm:t>
    </dgm:pt>
    <dgm:pt modelId="{24E65BBC-5499-42A7-A72A-217BE61DD531}">
      <dgm:prSet phldrT="[Текст]" custT="1"/>
      <dgm:spPr/>
      <dgm:t>
        <a:bodyPr/>
        <a:lstStyle/>
        <a:p>
          <a:r>
            <a:rPr lang="ru-RU" sz="1800" dirty="0" smtClean="0"/>
            <a:t>Низкая вероятность</a:t>
          </a:r>
          <a:endParaRPr lang="ru-RU" sz="1800" dirty="0"/>
        </a:p>
      </dgm:t>
    </dgm:pt>
    <dgm:pt modelId="{418BAE66-94D5-49D5-985A-7FCBF2655166}" type="parTrans" cxnId="{767356AA-EDBE-4DB8-AB98-A9B747819D62}">
      <dgm:prSet/>
      <dgm:spPr/>
      <dgm:t>
        <a:bodyPr/>
        <a:lstStyle/>
        <a:p>
          <a:endParaRPr lang="ru-RU" sz="2000"/>
        </a:p>
      </dgm:t>
    </dgm:pt>
    <dgm:pt modelId="{34B691F2-23C6-45AD-B188-D087AC1B754E}" type="sibTrans" cxnId="{767356AA-EDBE-4DB8-AB98-A9B747819D62}">
      <dgm:prSet/>
      <dgm:spPr/>
      <dgm:t>
        <a:bodyPr/>
        <a:lstStyle/>
        <a:p>
          <a:endParaRPr lang="ru-RU" sz="2000"/>
        </a:p>
      </dgm:t>
    </dgm:pt>
    <dgm:pt modelId="{FDF7AE4A-AF50-4D0E-81B4-7143C8C8BE0A}">
      <dgm:prSet phldrT="[Текст]" custT="1"/>
      <dgm:spPr/>
      <dgm:t>
        <a:bodyPr/>
        <a:lstStyle/>
        <a:p>
          <a:r>
            <a:rPr lang="ru-RU" sz="1800" dirty="0" smtClean="0"/>
            <a:t>Средненький результат</a:t>
          </a:r>
          <a:endParaRPr lang="ru-RU" sz="1800" dirty="0"/>
        </a:p>
      </dgm:t>
    </dgm:pt>
    <dgm:pt modelId="{A655FB3F-2D7B-4B21-A3D1-BD92BD1BC45E}" type="parTrans" cxnId="{6C805C6E-2D7D-4913-8651-8ED5AB07559D}">
      <dgm:prSet/>
      <dgm:spPr/>
      <dgm:t>
        <a:bodyPr/>
        <a:lstStyle/>
        <a:p>
          <a:endParaRPr lang="ru-RU" sz="2000"/>
        </a:p>
      </dgm:t>
    </dgm:pt>
    <dgm:pt modelId="{23024742-1D80-434D-A02C-2E54E6E3EEFF}" type="sibTrans" cxnId="{6C805C6E-2D7D-4913-8651-8ED5AB07559D}">
      <dgm:prSet/>
      <dgm:spPr/>
      <dgm:t>
        <a:bodyPr/>
        <a:lstStyle/>
        <a:p>
          <a:endParaRPr lang="ru-RU" sz="2000"/>
        </a:p>
      </dgm:t>
    </dgm:pt>
    <dgm:pt modelId="{46D87F12-7771-4642-88B5-3862E4B5E36C}">
      <dgm:prSet custT="1"/>
      <dgm:spPr/>
      <dgm:t>
        <a:bodyPr/>
        <a:lstStyle/>
        <a:p>
          <a:r>
            <a:rPr lang="ru-RU" sz="1800" dirty="0" smtClean="0"/>
            <a:t>Высокая вероятность</a:t>
          </a:r>
          <a:endParaRPr lang="ru-RU" sz="1800" dirty="0"/>
        </a:p>
      </dgm:t>
    </dgm:pt>
    <dgm:pt modelId="{E4DC82A2-02D8-46CC-A388-9A24D640C42C}" type="parTrans" cxnId="{EDAC0AF5-D88A-40FE-8A70-F134D18C585B}">
      <dgm:prSet/>
      <dgm:spPr/>
      <dgm:t>
        <a:bodyPr/>
        <a:lstStyle/>
        <a:p>
          <a:endParaRPr lang="ru-RU" sz="2000"/>
        </a:p>
      </dgm:t>
    </dgm:pt>
    <dgm:pt modelId="{1602E92E-234C-4CE6-92EF-7C6E27229450}" type="sibTrans" cxnId="{EDAC0AF5-D88A-40FE-8A70-F134D18C585B}">
      <dgm:prSet/>
      <dgm:spPr/>
      <dgm:t>
        <a:bodyPr/>
        <a:lstStyle/>
        <a:p>
          <a:endParaRPr lang="ru-RU" sz="2000"/>
        </a:p>
      </dgm:t>
    </dgm:pt>
    <dgm:pt modelId="{3B02F5F0-5909-4167-AE1B-69611B150C3C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Не рисковать!</a:t>
          </a:r>
          <a:endParaRPr lang="ru-RU" sz="2400" dirty="0">
            <a:solidFill>
              <a:schemeClr val="tx1"/>
            </a:solidFill>
          </a:endParaRPr>
        </a:p>
      </dgm:t>
    </dgm:pt>
    <dgm:pt modelId="{836B845B-93BF-41EA-AD4D-43B956214725}" type="parTrans" cxnId="{A0AB63BE-7859-4D85-8017-E3D877335FD7}">
      <dgm:prSet/>
      <dgm:spPr/>
      <dgm:t>
        <a:bodyPr/>
        <a:lstStyle/>
        <a:p>
          <a:endParaRPr lang="ru-RU" sz="2000"/>
        </a:p>
      </dgm:t>
    </dgm:pt>
    <dgm:pt modelId="{8138D59F-FD24-41F5-AA17-7E96A6703AD2}" type="sibTrans" cxnId="{A0AB63BE-7859-4D85-8017-E3D877335FD7}">
      <dgm:prSet/>
      <dgm:spPr/>
      <dgm:t>
        <a:bodyPr/>
        <a:lstStyle/>
        <a:p>
          <a:endParaRPr lang="ru-RU" sz="2000"/>
        </a:p>
      </dgm:t>
    </dgm:pt>
    <dgm:pt modelId="{04C2F333-D4F5-46ED-A4F4-8DA949EAC078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овать</a:t>
          </a:r>
          <a:r>
            <a:rPr lang="ru-RU" sz="2400" dirty="0" smtClean="0">
              <a:solidFill>
                <a:schemeClr val="tx1"/>
              </a:solidFill>
            </a:rPr>
            <a:t>!</a:t>
          </a:r>
          <a:endParaRPr lang="ru-RU" sz="2400" dirty="0">
            <a:solidFill>
              <a:schemeClr val="tx1"/>
            </a:solidFill>
          </a:endParaRPr>
        </a:p>
      </dgm:t>
    </dgm:pt>
    <dgm:pt modelId="{F34D755D-B1BB-41B4-AB5F-D883B493049B}" type="sibTrans" cxnId="{527AAE75-D094-46C4-B18F-4F13DE67C2AC}">
      <dgm:prSet/>
      <dgm:spPr/>
      <dgm:t>
        <a:bodyPr/>
        <a:lstStyle/>
        <a:p>
          <a:endParaRPr lang="ru-RU" sz="2000"/>
        </a:p>
      </dgm:t>
    </dgm:pt>
    <dgm:pt modelId="{00F22258-2B4F-45AE-A28D-443CDC766845}" type="parTrans" cxnId="{527AAE75-D094-46C4-B18F-4F13DE67C2AC}">
      <dgm:prSet/>
      <dgm:spPr/>
      <dgm:t>
        <a:bodyPr/>
        <a:lstStyle/>
        <a:p>
          <a:endParaRPr lang="ru-RU" sz="2000"/>
        </a:p>
      </dgm:t>
    </dgm:pt>
    <dgm:pt modelId="{F83509DF-20DB-4B37-A4E1-BDFAEDA94FB4}">
      <dgm:prSet phldrT="[Текст]" custAng="0" custScaleX="124042" custLinFactNeighborX="-8713" custLinFactNeighborY="81514"/>
      <dgm:spPr/>
      <dgm:t>
        <a:bodyPr/>
        <a:lstStyle/>
        <a:p>
          <a:endParaRPr lang="ru-RU"/>
        </a:p>
      </dgm:t>
    </dgm:pt>
    <dgm:pt modelId="{1DAE66DF-1F4E-4025-95A2-7FF138FDCB03}" type="parTrans" cxnId="{391E4C67-5DEF-43CF-B017-E30D315127FD}">
      <dgm:prSet/>
      <dgm:spPr/>
      <dgm:t>
        <a:bodyPr/>
        <a:lstStyle/>
        <a:p>
          <a:endParaRPr lang="ru-RU"/>
        </a:p>
      </dgm:t>
    </dgm:pt>
    <dgm:pt modelId="{14CAA2BC-EA94-4F44-BF04-979561BDF339}" type="sibTrans" cxnId="{391E4C67-5DEF-43CF-B017-E30D315127FD}">
      <dgm:prSet/>
      <dgm:spPr/>
      <dgm:t>
        <a:bodyPr/>
        <a:lstStyle/>
        <a:p>
          <a:endParaRPr lang="ru-RU"/>
        </a:p>
      </dgm:t>
    </dgm:pt>
    <dgm:pt modelId="{4C85DE14-1C01-4058-B4EB-78BF353B443D}" type="pres">
      <dgm:prSet presAssocID="{A7F11D78-0FD8-422A-93F8-279BC06F8B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DE453-C687-49A9-99EA-3836C683202B}" type="pres">
      <dgm:prSet presAssocID="{A7F11D78-0FD8-422A-93F8-279BC06F8B36}" presName="dummyMaxCanvas" presStyleCnt="0"/>
      <dgm:spPr/>
      <dgm:t>
        <a:bodyPr/>
        <a:lstStyle/>
        <a:p>
          <a:endParaRPr lang="ru-RU"/>
        </a:p>
      </dgm:t>
    </dgm:pt>
    <dgm:pt modelId="{E09CB444-B342-4E65-9F7F-797BBAD966FD}" type="pres">
      <dgm:prSet presAssocID="{A7F11D78-0FD8-422A-93F8-279BC06F8B36}" presName="parentComposite" presStyleCnt="0"/>
      <dgm:spPr/>
      <dgm:t>
        <a:bodyPr/>
        <a:lstStyle/>
        <a:p>
          <a:endParaRPr lang="ru-RU"/>
        </a:p>
      </dgm:t>
    </dgm:pt>
    <dgm:pt modelId="{887A0B94-9B61-431B-9733-3B4E6910B310}" type="pres">
      <dgm:prSet presAssocID="{A7F11D78-0FD8-422A-93F8-279BC06F8B36}" presName="parent1" presStyleLbl="alignAccFollowNode1" presStyleIdx="0" presStyleCnt="4" custAng="0" custScaleX="127020" custScaleY="117533" custLinFactNeighborX="-21606" custLinFactNeighborY="3497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D7CF96F-04E2-4101-88A3-2EABAAAE87F3}" type="pres">
      <dgm:prSet presAssocID="{A7F11D78-0FD8-422A-93F8-279BC06F8B36}" presName="parent2" presStyleLbl="alignAccFollowNode1" presStyleIdx="1" presStyleCnt="4" custAng="10106527" custFlipVert="0" custFlipHor="1" custScaleX="41203" custScaleY="35399" custLinFactNeighborX="7396" custLinFactNeighborY="5663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1244BDC-7755-403E-947F-8428D2A508B5}" type="pres">
      <dgm:prSet presAssocID="{A7F11D78-0FD8-422A-93F8-279BC06F8B36}" presName="childrenComposite" presStyleCnt="0"/>
      <dgm:spPr/>
      <dgm:t>
        <a:bodyPr/>
        <a:lstStyle/>
        <a:p>
          <a:endParaRPr lang="ru-RU"/>
        </a:p>
      </dgm:t>
    </dgm:pt>
    <dgm:pt modelId="{313177BC-12E5-4647-9559-4F72AB5A87A0}" type="pres">
      <dgm:prSet presAssocID="{A7F11D78-0FD8-422A-93F8-279BC06F8B36}" presName="dummyMaxCanvas_ChildArea" presStyleCnt="0"/>
      <dgm:spPr/>
      <dgm:t>
        <a:bodyPr/>
        <a:lstStyle/>
        <a:p>
          <a:endParaRPr lang="ru-RU"/>
        </a:p>
      </dgm:t>
    </dgm:pt>
    <dgm:pt modelId="{CD82C1E7-B514-488A-8234-A07DE2CD0CF4}" type="pres">
      <dgm:prSet presAssocID="{A7F11D78-0FD8-422A-93F8-279BC06F8B36}" presName="fulcrum" presStyleLbl="alignAccFollowNode1" presStyleIdx="2" presStyleCnt="4"/>
      <dgm:spPr/>
      <dgm:t>
        <a:bodyPr/>
        <a:lstStyle/>
        <a:p>
          <a:endParaRPr lang="ru-RU"/>
        </a:p>
      </dgm:t>
    </dgm:pt>
    <dgm:pt modelId="{050E3E58-6FE9-4E22-B59F-9203C9670E23}" type="pres">
      <dgm:prSet presAssocID="{A7F11D78-0FD8-422A-93F8-279BC06F8B36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F45B0-C0B1-4EB2-ABA5-1A4852D731F8}" type="pres">
      <dgm:prSet presAssocID="{A7F11D78-0FD8-422A-93F8-279BC06F8B36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4B8C-0DA2-48A4-81BE-0E60F0249AD8}" type="pres">
      <dgm:prSet presAssocID="{A7F11D78-0FD8-422A-93F8-279BC06F8B36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E76BC-897D-40AC-B4D5-CB1B59EF2757}" type="pres">
      <dgm:prSet presAssocID="{A7F11D78-0FD8-422A-93F8-279BC06F8B36}" presName="right_23_3" presStyleLbl="node1" presStyleIdx="2" presStyleCnt="5" custAng="21360000" custScaleX="139365" custScaleY="145232" custLinFactNeighborX="3120" custLinFactNeighborY="-9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27AFB-B75E-4B12-ADC8-65C4F8B3E4EE}" type="pres">
      <dgm:prSet presAssocID="{A7F11D78-0FD8-422A-93F8-279BC06F8B36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7431E-AA31-436F-AD0F-020C118FF0ED}" type="pres">
      <dgm:prSet presAssocID="{A7F11D78-0FD8-422A-93F8-279BC06F8B36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782FF-E0A9-478A-B603-B4208AFDA510}" srcId="{A7F11D78-0FD8-422A-93F8-279BC06F8B36}" destId="{10161F6D-9701-4D2B-99FF-F72341070A81}" srcOrd="0" destOrd="0" parTransId="{7E35F3D7-D8D9-4809-8B61-03D71A1C51C0}" sibTransId="{20B9A64D-7B64-4D52-B785-BC7A75D891FB}"/>
    <dgm:cxn modelId="{527AAE75-D094-46C4-B18F-4F13DE67C2AC}" srcId="{A7F11D78-0FD8-422A-93F8-279BC06F8B36}" destId="{04C2F333-D4F5-46ED-A4F4-8DA949EAC078}" srcOrd="1" destOrd="0" parTransId="{00F22258-2B4F-45AE-A28D-443CDC766845}" sibTransId="{F34D755D-B1BB-41B4-AB5F-D883B493049B}"/>
    <dgm:cxn modelId="{767356AA-EDBE-4DB8-AB98-A9B747819D62}" srcId="{10161F6D-9701-4D2B-99FF-F72341070A81}" destId="{24E65BBC-5499-42A7-A72A-217BE61DD531}" srcOrd="1" destOrd="0" parTransId="{418BAE66-94D5-49D5-985A-7FCBF2655166}" sibTransId="{34B691F2-23C6-45AD-B188-D087AC1B754E}"/>
    <dgm:cxn modelId="{B7C187EA-DB61-40A8-ABB5-3BF3CD17FA1C}" type="presOf" srcId="{04C2F333-D4F5-46ED-A4F4-8DA949EAC078}" destId="{CD7CF96F-04E2-4101-88A3-2EABAAAE87F3}" srcOrd="0" destOrd="0" presId="urn:microsoft.com/office/officeart/2005/8/layout/balance1"/>
    <dgm:cxn modelId="{FF7D8C1C-24E8-4E08-8BB1-2E36F298DB39}" type="presOf" srcId="{10161F6D-9701-4D2B-99FF-F72341070A81}" destId="{887A0B94-9B61-431B-9733-3B4E6910B310}" srcOrd="0" destOrd="0" presId="urn:microsoft.com/office/officeart/2005/8/layout/balance1"/>
    <dgm:cxn modelId="{A0AB63BE-7859-4D85-8017-E3D877335FD7}" srcId="{04C2F333-D4F5-46ED-A4F4-8DA949EAC078}" destId="{3B02F5F0-5909-4167-AE1B-69611B150C3C}" srcOrd="2" destOrd="0" parTransId="{836B845B-93BF-41EA-AD4D-43B956214725}" sibTransId="{8138D59F-FD24-41F5-AA17-7E96A6703AD2}"/>
    <dgm:cxn modelId="{CA154F43-193E-41F5-810D-A956C15BFE1D}" type="presOf" srcId="{46D87F12-7771-4642-88B5-3862E4B5E36C}" destId="{AABB4B8C-0DA2-48A4-81BE-0E60F0249AD8}" srcOrd="0" destOrd="0" presId="urn:microsoft.com/office/officeart/2005/8/layout/balance1"/>
    <dgm:cxn modelId="{756EF2FE-2A9A-4F63-9048-A8D8BC31A089}" type="presOf" srcId="{135A8627-A680-4F8B-8DA8-C78A945772DC}" destId="{81227AFB-B75E-4B12-ADC8-65C4F8B3E4EE}" srcOrd="0" destOrd="0" presId="urn:microsoft.com/office/officeart/2005/8/layout/balance1"/>
    <dgm:cxn modelId="{6C805C6E-2D7D-4913-8651-8ED5AB07559D}" srcId="{04C2F333-D4F5-46ED-A4F4-8DA949EAC078}" destId="{FDF7AE4A-AF50-4D0E-81B4-7143C8C8BE0A}" srcOrd="0" destOrd="0" parTransId="{A655FB3F-2D7B-4B21-A3D1-BD92BD1BC45E}" sibTransId="{23024742-1D80-434D-A02C-2E54E6E3EEFF}"/>
    <dgm:cxn modelId="{B7BCEEFD-5E31-4C90-8A74-B3D7E07DF742}" type="presOf" srcId="{24E65BBC-5499-42A7-A72A-217BE61DD531}" destId="{ABF7431E-AA31-436F-AD0F-020C118FF0ED}" srcOrd="0" destOrd="0" presId="urn:microsoft.com/office/officeart/2005/8/layout/balance1"/>
    <dgm:cxn modelId="{F0852E44-583C-4BC9-8958-16650CE84D04}" type="presOf" srcId="{FDF7AE4A-AF50-4D0E-81B4-7143C8C8BE0A}" destId="{BCFF45B0-C0B1-4EB2-ABA5-1A4852D731F8}" srcOrd="0" destOrd="0" presId="urn:microsoft.com/office/officeart/2005/8/layout/balance1"/>
    <dgm:cxn modelId="{98685FC1-B2D2-40B0-9664-BFE8DFEC6DC5}" srcId="{10161F6D-9701-4D2B-99FF-F72341070A81}" destId="{135A8627-A680-4F8B-8DA8-C78A945772DC}" srcOrd="0" destOrd="0" parTransId="{688D7B7A-D152-493C-83F8-4A3BB688CC01}" sibTransId="{4F4BD62B-4998-4D84-8508-D7FCEE3F3C84}"/>
    <dgm:cxn modelId="{4E49A993-2896-4AAE-B4BB-7C9180DBD51B}" type="presOf" srcId="{3B02F5F0-5909-4167-AE1B-69611B150C3C}" destId="{636E76BC-897D-40AC-B4D5-CB1B59EF2757}" srcOrd="0" destOrd="0" presId="urn:microsoft.com/office/officeart/2005/8/layout/balance1"/>
    <dgm:cxn modelId="{391E4C67-5DEF-43CF-B017-E30D315127FD}" srcId="{A7F11D78-0FD8-422A-93F8-279BC06F8B36}" destId="{F83509DF-20DB-4B37-A4E1-BDFAEDA94FB4}" srcOrd="2" destOrd="0" parTransId="{1DAE66DF-1F4E-4025-95A2-7FF138FDCB03}" sibTransId="{14CAA2BC-EA94-4F44-BF04-979561BDF339}"/>
    <dgm:cxn modelId="{EDAC0AF5-D88A-40FE-8A70-F134D18C585B}" srcId="{04C2F333-D4F5-46ED-A4F4-8DA949EAC078}" destId="{46D87F12-7771-4642-88B5-3862E4B5E36C}" srcOrd="1" destOrd="0" parTransId="{E4DC82A2-02D8-46CC-A388-9A24D640C42C}" sibTransId="{1602E92E-234C-4CE6-92EF-7C6E27229450}"/>
    <dgm:cxn modelId="{8388EEB3-00E0-41B0-8EAF-91959FA09726}" type="presOf" srcId="{A7F11D78-0FD8-422A-93F8-279BC06F8B36}" destId="{4C85DE14-1C01-4058-B4EB-78BF353B443D}" srcOrd="0" destOrd="0" presId="urn:microsoft.com/office/officeart/2005/8/layout/balance1"/>
    <dgm:cxn modelId="{07D6805D-A89F-4E1C-B22C-72A6EC29C868}" type="presParOf" srcId="{4C85DE14-1C01-4058-B4EB-78BF353B443D}" destId="{AD2DE453-C687-49A9-99EA-3836C683202B}" srcOrd="0" destOrd="0" presId="urn:microsoft.com/office/officeart/2005/8/layout/balance1"/>
    <dgm:cxn modelId="{8A3E08CD-A36E-447B-8F1C-4FC715DC4B66}" type="presParOf" srcId="{4C85DE14-1C01-4058-B4EB-78BF353B443D}" destId="{E09CB444-B342-4E65-9F7F-797BBAD966FD}" srcOrd="1" destOrd="0" presId="urn:microsoft.com/office/officeart/2005/8/layout/balance1"/>
    <dgm:cxn modelId="{F8857E1A-ED10-404C-82F3-263539203CFD}" type="presParOf" srcId="{E09CB444-B342-4E65-9F7F-797BBAD966FD}" destId="{887A0B94-9B61-431B-9733-3B4E6910B310}" srcOrd="0" destOrd="0" presId="urn:microsoft.com/office/officeart/2005/8/layout/balance1"/>
    <dgm:cxn modelId="{181CD3F3-4557-4C68-BC89-9869BBB5D66B}" type="presParOf" srcId="{E09CB444-B342-4E65-9F7F-797BBAD966FD}" destId="{CD7CF96F-04E2-4101-88A3-2EABAAAE87F3}" srcOrd="1" destOrd="0" presId="urn:microsoft.com/office/officeart/2005/8/layout/balance1"/>
    <dgm:cxn modelId="{89D5CA78-719F-410F-85A8-0FEC875E7377}" type="presParOf" srcId="{4C85DE14-1C01-4058-B4EB-78BF353B443D}" destId="{01244BDC-7755-403E-947F-8428D2A508B5}" srcOrd="2" destOrd="0" presId="urn:microsoft.com/office/officeart/2005/8/layout/balance1"/>
    <dgm:cxn modelId="{FD9F4B20-A964-405E-94A9-6AAB7AC406CE}" type="presParOf" srcId="{01244BDC-7755-403E-947F-8428D2A508B5}" destId="{313177BC-12E5-4647-9559-4F72AB5A87A0}" srcOrd="0" destOrd="0" presId="urn:microsoft.com/office/officeart/2005/8/layout/balance1"/>
    <dgm:cxn modelId="{17FCAAB7-33D2-4A04-BDBC-D3A74FE47441}" type="presParOf" srcId="{01244BDC-7755-403E-947F-8428D2A508B5}" destId="{CD82C1E7-B514-488A-8234-A07DE2CD0CF4}" srcOrd="1" destOrd="0" presId="urn:microsoft.com/office/officeart/2005/8/layout/balance1"/>
    <dgm:cxn modelId="{ABABCAD4-1786-4FCA-94E3-EA2B1FF37864}" type="presParOf" srcId="{01244BDC-7755-403E-947F-8428D2A508B5}" destId="{050E3E58-6FE9-4E22-B59F-9203C9670E23}" srcOrd="2" destOrd="0" presId="urn:microsoft.com/office/officeart/2005/8/layout/balance1"/>
    <dgm:cxn modelId="{387B046D-5B06-4A2D-B89A-21F8FD0829D1}" type="presParOf" srcId="{01244BDC-7755-403E-947F-8428D2A508B5}" destId="{BCFF45B0-C0B1-4EB2-ABA5-1A4852D731F8}" srcOrd="3" destOrd="0" presId="urn:microsoft.com/office/officeart/2005/8/layout/balance1"/>
    <dgm:cxn modelId="{521DD798-9F4B-4AC8-A807-E4E58F68037F}" type="presParOf" srcId="{01244BDC-7755-403E-947F-8428D2A508B5}" destId="{AABB4B8C-0DA2-48A4-81BE-0E60F0249AD8}" srcOrd="4" destOrd="0" presId="urn:microsoft.com/office/officeart/2005/8/layout/balance1"/>
    <dgm:cxn modelId="{9D22A051-B765-4912-A3D9-38181D744EBB}" type="presParOf" srcId="{01244BDC-7755-403E-947F-8428D2A508B5}" destId="{636E76BC-897D-40AC-B4D5-CB1B59EF2757}" srcOrd="5" destOrd="0" presId="urn:microsoft.com/office/officeart/2005/8/layout/balance1"/>
    <dgm:cxn modelId="{D107FDC8-4118-4794-B09D-16CD64273370}" type="presParOf" srcId="{01244BDC-7755-403E-947F-8428D2A508B5}" destId="{81227AFB-B75E-4B12-ADC8-65C4F8B3E4EE}" srcOrd="6" destOrd="0" presId="urn:microsoft.com/office/officeart/2005/8/layout/balance1"/>
    <dgm:cxn modelId="{55DBA9C1-3CB1-4C14-B034-85B22C405E7F}" type="presParOf" srcId="{01244BDC-7755-403E-947F-8428D2A508B5}" destId="{ABF7431E-AA31-436F-AD0F-020C118FF0E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0D15-0BD6-44A5-902D-298017B63648}">
      <dsp:nvSpPr>
        <dsp:cNvPr id="0" name=""/>
        <dsp:cNvSpPr/>
      </dsp:nvSpPr>
      <dsp:spPr>
        <a:xfrm>
          <a:off x="3191403" y="1691223"/>
          <a:ext cx="240833" cy="19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6"/>
              </a:lnTo>
              <a:lnTo>
                <a:pt x="240833" y="1954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47D47-91A8-4779-8A96-EA8C83998A5C}">
      <dsp:nvSpPr>
        <dsp:cNvPr id="0" name=""/>
        <dsp:cNvSpPr/>
      </dsp:nvSpPr>
      <dsp:spPr>
        <a:xfrm>
          <a:off x="3191403" y="1691223"/>
          <a:ext cx="240833" cy="76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74"/>
              </a:lnTo>
              <a:lnTo>
                <a:pt x="240833" y="7684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FDA3B-5D9E-426D-A67F-1AD65C4B2389}">
      <dsp:nvSpPr>
        <dsp:cNvPr id="0" name=""/>
        <dsp:cNvSpPr/>
      </dsp:nvSpPr>
      <dsp:spPr>
        <a:xfrm>
          <a:off x="2839175" y="505100"/>
          <a:ext cx="1020466" cy="35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2"/>
              </a:lnTo>
              <a:lnTo>
                <a:pt x="1020466" y="175412"/>
              </a:lnTo>
              <a:lnTo>
                <a:pt x="1020466" y="350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3E3A4-75A8-4111-90D6-22A0D73374C9}">
      <dsp:nvSpPr>
        <dsp:cNvPr id="0" name=""/>
        <dsp:cNvSpPr/>
      </dsp:nvSpPr>
      <dsp:spPr>
        <a:xfrm>
          <a:off x="1828465" y="505100"/>
          <a:ext cx="1010710" cy="350825"/>
        </a:xfrm>
        <a:custGeom>
          <a:avLst/>
          <a:gdLst/>
          <a:ahLst/>
          <a:cxnLst/>
          <a:rect l="0" t="0" r="0" b="0"/>
          <a:pathLst>
            <a:path>
              <a:moveTo>
                <a:pt x="1010710" y="0"/>
              </a:moveTo>
              <a:lnTo>
                <a:pt x="1010710" y="175412"/>
              </a:lnTo>
              <a:lnTo>
                <a:pt x="0" y="175412"/>
              </a:lnTo>
              <a:lnTo>
                <a:pt x="0" y="350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27EE0-581B-4812-848E-16A79CAD314F}">
      <dsp:nvSpPr>
        <dsp:cNvPr id="0" name=""/>
        <dsp:cNvSpPr/>
      </dsp:nvSpPr>
      <dsp:spPr>
        <a:xfrm>
          <a:off x="2552442" y="530"/>
          <a:ext cx="573465" cy="504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</a:t>
          </a:r>
          <a:endParaRPr lang="ru-RU" sz="1800" kern="1200" dirty="0"/>
        </a:p>
      </dsp:txBody>
      <dsp:txXfrm>
        <a:off x="2552442" y="530"/>
        <a:ext cx="573465" cy="504570"/>
      </dsp:txXfrm>
    </dsp:sp>
    <dsp:sp modelId="{5269B8AA-B18F-4EA3-9CB4-A62AFABE90E3}">
      <dsp:nvSpPr>
        <dsp:cNvPr id="0" name=""/>
        <dsp:cNvSpPr/>
      </dsp:nvSpPr>
      <dsp:spPr>
        <a:xfrm>
          <a:off x="993167" y="855925"/>
          <a:ext cx="1670595" cy="8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балла</a:t>
          </a:r>
          <a:br>
            <a:rPr lang="ru-RU" sz="1800" kern="1200" dirty="0" smtClean="0"/>
          </a:br>
          <a:r>
            <a:rPr lang="ru-RU" sz="1800" kern="1200" dirty="0" smtClean="0"/>
            <a:t>-активность</a:t>
          </a:r>
          <a:endParaRPr lang="ru-RU" sz="1800" kern="1200" dirty="0"/>
        </a:p>
      </dsp:txBody>
      <dsp:txXfrm>
        <a:off x="993167" y="855925"/>
        <a:ext cx="1670595" cy="835297"/>
      </dsp:txXfrm>
    </dsp:sp>
    <dsp:sp modelId="{E87C4EC4-E4F4-426B-9491-DCE1AEE328F4}">
      <dsp:nvSpPr>
        <dsp:cNvPr id="0" name=""/>
        <dsp:cNvSpPr/>
      </dsp:nvSpPr>
      <dsp:spPr>
        <a:xfrm>
          <a:off x="3024344" y="855925"/>
          <a:ext cx="1670595" cy="8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балла</a:t>
          </a:r>
          <a:br>
            <a:rPr lang="ru-RU" sz="1800" kern="1200" dirty="0" smtClean="0"/>
          </a:br>
          <a:r>
            <a:rPr lang="ru-RU" sz="1800" kern="1200" dirty="0" smtClean="0"/>
            <a:t>-</a:t>
          </a:r>
          <a:r>
            <a:rPr lang="ru-RU" sz="1800" kern="1200" dirty="0" err="1" smtClean="0"/>
            <a:t>домашка</a:t>
          </a:r>
          <a:endParaRPr lang="ru-RU" sz="1800" kern="1200" dirty="0"/>
        </a:p>
      </dsp:txBody>
      <dsp:txXfrm>
        <a:off x="3024344" y="855925"/>
        <a:ext cx="1670595" cy="835297"/>
      </dsp:txXfrm>
    </dsp:sp>
    <dsp:sp modelId="{DCC75508-B64B-4EF3-92D9-FAC798BF63D3}">
      <dsp:nvSpPr>
        <dsp:cNvPr id="0" name=""/>
        <dsp:cNvSpPr/>
      </dsp:nvSpPr>
      <dsp:spPr>
        <a:xfrm>
          <a:off x="3432237" y="2042048"/>
          <a:ext cx="1670595" cy="8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Вариант №1</a:t>
          </a:r>
          <a:br>
            <a:rPr lang="ru-RU" sz="1800" kern="1200" dirty="0" smtClean="0"/>
          </a:br>
          <a:r>
            <a:rPr lang="ru-RU" sz="1800" kern="1200" dirty="0" smtClean="0"/>
            <a:t>(</a:t>
          </a:r>
          <a:r>
            <a:rPr lang="ru-RU" sz="1800" kern="1200" dirty="0" err="1" smtClean="0"/>
            <a:t>чет.недели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432237" y="2042048"/>
        <a:ext cx="1670595" cy="835297"/>
      </dsp:txXfrm>
    </dsp:sp>
    <dsp:sp modelId="{59E6B8AF-93B7-49FA-B7F4-F1EA479CBE65}">
      <dsp:nvSpPr>
        <dsp:cNvPr id="0" name=""/>
        <dsp:cNvSpPr/>
      </dsp:nvSpPr>
      <dsp:spPr>
        <a:xfrm>
          <a:off x="3432237" y="3228171"/>
          <a:ext cx="1670595" cy="83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Вариант №2</a:t>
          </a:r>
          <a:br>
            <a:rPr lang="ru-RU" sz="1800" kern="1200" dirty="0" smtClean="0"/>
          </a:br>
          <a:r>
            <a:rPr lang="ru-RU" sz="1800" kern="1200" dirty="0" smtClean="0"/>
            <a:t>(</a:t>
          </a:r>
          <a:r>
            <a:rPr lang="ru-RU" sz="1800" kern="1200" dirty="0" err="1" smtClean="0"/>
            <a:t>нечет.недели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432237" y="3228171"/>
        <a:ext cx="1670595" cy="835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E5B87-6F9E-48B0-A5A2-347A2B84F881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AC8F2-2AD8-472F-8CBA-836971A8C80C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22DF3-F56B-465E-86CD-28FB1F59A0FF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Рациональное решение</a:t>
          </a:r>
          <a:endParaRPr lang="ru-RU" sz="2000" kern="1200" dirty="0"/>
        </a:p>
      </dsp:txBody>
      <dsp:txXfrm>
        <a:off x="1524000" y="3276600"/>
        <a:ext cx="3048000" cy="762000"/>
      </dsp:txXfrm>
    </dsp:sp>
    <dsp:sp modelId="{1E287C1D-FA7C-4563-A945-B1A0F746A21E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Альтернатива</a:t>
          </a:r>
          <a:endParaRPr lang="ru-RU" sz="1200" kern="1200" dirty="0"/>
        </a:p>
      </dsp:txBody>
      <dsp:txXfrm>
        <a:off x="2763268" y="1558292"/>
        <a:ext cx="808224" cy="808224"/>
      </dsp:txXfrm>
    </dsp:sp>
    <dsp:sp modelId="{FE271C93-2D07-4B4F-8C45-AB52AD36BB48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Решение А</a:t>
          </a:r>
          <a:endParaRPr lang="ru-RU" sz="1200" kern="1200" dirty="0"/>
        </a:p>
      </dsp:txBody>
      <dsp:txXfrm>
        <a:off x="1945388" y="700787"/>
        <a:ext cx="808224" cy="808224"/>
      </dsp:txXfrm>
    </dsp:sp>
    <dsp:sp modelId="{DCEC49E8-F9F7-45C6-AAF2-D20263B88477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Решение Б</a:t>
          </a:r>
          <a:endParaRPr lang="ru-RU" sz="1200" kern="1200" dirty="0"/>
        </a:p>
      </dsp:txBody>
      <dsp:txXfrm>
        <a:off x="3113788" y="424435"/>
        <a:ext cx="808224" cy="808224"/>
      </dsp:txXfrm>
    </dsp:sp>
    <dsp:sp modelId="{6FD80E77-55CB-491A-8AE5-54BCB81FFF77}">
      <dsp:nvSpPr>
        <dsp:cNvPr id="0" name=""/>
        <dsp:cNvSpPr/>
      </dsp:nvSpPr>
      <dsp:spPr>
        <a:xfrm>
          <a:off x="1238244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38F45-F813-469D-BAF7-28D55A5B72DA}">
      <dsp:nvSpPr>
        <dsp:cNvPr id="0" name=""/>
        <dsp:cNvSpPr/>
      </dsp:nvSpPr>
      <dsp:spPr>
        <a:xfrm>
          <a:off x="1" y="1246177"/>
          <a:ext cx="2175867" cy="870346"/>
        </a:xfrm>
        <a:prstGeom prst="chevron">
          <a:avLst/>
        </a:prstGeom>
        <a:solidFill>
          <a:schemeClr val="accent1"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Потребность</a:t>
          </a:r>
          <a:endParaRPr lang="ru-RU" sz="1800" b="1" u="sng" kern="1200" dirty="0"/>
        </a:p>
      </dsp:txBody>
      <dsp:txXfrm>
        <a:off x="435174" y="1246177"/>
        <a:ext cx="1305521" cy="870346"/>
      </dsp:txXfrm>
    </dsp:sp>
    <dsp:sp modelId="{14A4BD3A-5DF1-46B6-8B47-A401A3404495}">
      <dsp:nvSpPr>
        <dsp:cNvPr id="0" name=""/>
        <dsp:cNvSpPr/>
      </dsp:nvSpPr>
      <dsp:spPr>
        <a:xfrm>
          <a:off x="1960066" y="1271365"/>
          <a:ext cx="2175867" cy="870346"/>
        </a:xfrm>
        <a:prstGeom prst="chevron">
          <a:avLst/>
        </a:prstGeom>
        <a:solidFill>
          <a:schemeClr val="accent2">
            <a:lumMod val="7500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ценностей</a:t>
          </a:r>
          <a:endParaRPr lang="ru-RU" sz="1800" kern="1200" dirty="0"/>
        </a:p>
      </dsp:txBody>
      <dsp:txXfrm>
        <a:off x="2395239" y="1271365"/>
        <a:ext cx="1305521" cy="870346"/>
      </dsp:txXfrm>
    </dsp:sp>
    <dsp:sp modelId="{6A1F10D2-0A9F-4FC1-906F-5DF89390D23A}">
      <dsp:nvSpPr>
        <dsp:cNvPr id="0" name=""/>
        <dsp:cNvSpPr/>
      </dsp:nvSpPr>
      <dsp:spPr>
        <a:xfrm>
          <a:off x="3918346" y="1271365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Интерес</a:t>
          </a:r>
          <a:endParaRPr lang="ru-RU" sz="1800" b="1" u="sng" kern="1200" dirty="0"/>
        </a:p>
      </dsp:txBody>
      <dsp:txXfrm>
        <a:off x="4353519" y="1271365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85FB3-0887-452E-8FAC-3885C1A5331D}">
      <dsp:nvSpPr>
        <dsp:cNvPr id="0" name=""/>
        <dsp:cNvSpPr/>
      </dsp:nvSpPr>
      <dsp:spPr>
        <a:xfrm>
          <a:off x="6906" y="1206277"/>
          <a:ext cx="4128614" cy="1651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Результаты труда</a:t>
          </a:r>
          <a:endParaRPr lang="ru-RU" sz="2800" kern="1200" dirty="0"/>
        </a:p>
      </dsp:txBody>
      <dsp:txXfrm>
        <a:off x="832629" y="1206277"/>
        <a:ext cx="2477169" cy="1651445"/>
      </dsp:txXfrm>
    </dsp:sp>
    <dsp:sp modelId="{1FB98FA4-A993-49DC-B40B-5B522DD0161C}">
      <dsp:nvSpPr>
        <dsp:cNvPr id="0" name=""/>
        <dsp:cNvSpPr/>
      </dsp:nvSpPr>
      <dsp:spPr>
        <a:xfrm>
          <a:off x="3722659" y="1206277"/>
          <a:ext cx="4128614" cy="1651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Удовлетворённость сотрудника</a:t>
          </a:r>
          <a:endParaRPr lang="ru-RU" sz="2000" kern="1200" dirty="0"/>
        </a:p>
      </dsp:txBody>
      <dsp:txXfrm>
        <a:off x="4548382" y="1206277"/>
        <a:ext cx="2477169" cy="1651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32645-A54A-407D-BA55-E99BE9FFB304}">
      <dsp:nvSpPr>
        <dsp:cNvPr id="0" name=""/>
        <dsp:cNvSpPr/>
      </dsp:nvSpPr>
      <dsp:spPr>
        <a:xfrm>
          <a:off x="0" y="103187"/>
          <a:ext cx="7467600" cy="46672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5D7D-A0F5-44DA-95FD-91B19F291F5D}">
      <dsp:nvSpPr>
        <dsp:cNvPr id="0" name=""/>
        <dsp:cNvSpPr/>
      </dsp:nvSpPr>
      <dsp:spPr>
        <a:xfrm>
          <a:off x="948385" y="3324523"/>
          <a:ext cx="194157" cy="194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F97C3-E25B-47E2-A211-99A09EA5F25A}">
      <dsp:nvSpPr>
        <dsp:cNvPr id="0" name=""/>
        <dsp:cNvSpPr/>
      </dsp:nvSpPr>
      <dsp:spPr>
        <a:xfrm>
          <a:off x="1254310" y="3577709"/>
          <a:ext cx="1739950" cy="103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Поиск решения</a:t>
          </a:r>
          <a:endParaRPr lang="ru-RU" sz="2000" b="0" kern="1200" dirty="0"/>
        </a:p>
      </dsp:txBody>
      <dsp:txXfrm>
        <a:off x="1254310" y="3577709"/>
        <a:ext cx="1739950" cy="1036620"/>
      </dsp:txXfrm>
    </dsp:sp>
    <dsp:sp modelId="{CEADCCAA-45AE-4C6A-8FCF-D6BBAEB39440}">
      <dsp:nvSpPr>
        <dsp:cNvPr id="0" name=""/>
        <dsp:cNvSpPr/>
      </dsp:nvSpPr>
      <dsp:spPr>
        <a:xfrm>
          <a:off x="2662199" y="2055964"/>
          <a:ext cx="350977" cy="350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CE15B-8036-4C8F-A804-F57DA13B57A0}">
      <dsp:nvSpPr>
        <dsp:cNvPr id="0" name=""/>
        <dsp:cNvSpPr/>
      </dsp:nvSpPr>
      <dsp:spPr>
        <a:xfrm>
          <a:off x="2858692" y="2629680"/>
          <a:ext cx="1792224" cy="159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97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Принятие решения</a:t>
          </a:r>
          <a:endParaRPr lang="ru-RU" sz="2000" b="0" kern="1200" dirty="0"/>
        </a:p>
      </dsp:txBody>
      <dsp:txXfrm>
        <a:off x="2858692" y="2629680"/>
        <a:ext cx="1792224" cy="1596690"/>
      </dsp:txXfrm>
    </dsp:sp>
    <dsp:sp modelId="{F0F73702-4701-4BEA-9228-6D832384D768}">
      <dsp:nvSpPr>
        <dsp:cNvPr id="0" name=""/>
        <dsp:cNvSpPr/>
      </dsp:nvSpPr>
      <dsp:spPr>
        <a:xfrm>
          <a:off x="4723257" y="1284001"/>
          <a:ext cx="485394" cy="485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6CD0C-9E05-4524-B8DB-00A08723B482}">
      <dsp:nvSpPr>
        <dsp:cNvPr id="0" name=""/>
        <dsp:cNvSpPr/>
      </dsp:nvSpPr>
      <dsp:spPr>
        <a:xfrm>
          <a:off x="4608907" y="2119183"/>
          <a:ext cx="1792224" cy="132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Реализация решения</a:t>
          </a:r>
          <a:endParaRPr lang="ru-RU" sz="2000" b="0" kern="1200" dirty="0"/>
        </a:p>
      </dsp:txBody>
      <dsp:txXfrm>
        <a:off x="4608907" y="2119183"/>
        <a:ext cx="1792224" cy="1329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CBBC3-9BD9-4ADC-8189-4428DF5CD74F}">
      <dsp:nvSpPr>
        <dsp:cNvPr id="0" name=""/>
        <dsp:cNvSpPr/>
      </dsp:nvSpPr>
      <dsp:spPr>
        <a:xfrm>
          <a:off x="3019000" y="2189287"/>
          <a:ext cx="271057" cy="831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242"/>
              </a:lnTo>
              <a:lnTo>
                <a:pt x="271057" y="831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94A84-5642-4F2A-B6B3-5D2B1EC85B8A}">
      <dsp:nvSpPr>
        <dsp:cNvPr id="0" name=""/>
        <dsp:cNvSpPr/>
      </dsp:nvSpPr>
      <dsp:spPr>
        <a:xfrm>
          <a:off x="2648555" y="906282"/>
          <a:ext cx="1093265" cy="37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40"/>
              </a:lnTo>
              <a:lnTo>
                <a:pt x="1093265" y="189740"/>
              </a:lnTo>
              <a:lnTo>
                <a:pt x="1093265" y="379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9933E-7F33-4F7F-AFDB-E242FBB7CE18}">
      <dsp:nvSpPr>
        <dsp:cNvPr id="0" name=""/>
        <dsp:cNvSpPr/>
      </dsp:nvSpPr>
      <dsp:spPr>
        <a:xfrm>
          <a:off x="832470" y="2189287"/>
          <a:ext cx="271057" cy="831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242"/>
              </a:lnTo>
              <a:lnTo>
                <a:pt x="271057" y="831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03316-09B6-481A-ABD2-201E64B92AEB}">
      <dsp:nvSpPr>
        <dsp:cNvPr id="0" name=""/>
        <dsp:cNvSpPr/>
      </dsp:nvSpPr>
      <dsp:spPr>
        <a:xfrm>
          <a:off x="1555290" y="906282"/>
          <a:ext cx="1093265" cy="379480"/>
        </a:xfrm>
        <a:custGeom>
          <a:avLst/>
          <a:gdLst/>
          <a:ahLst/>
          <a:cxnLst/>
          <a:rect l="0" t="0" r="0" b="0"/>
          <a:pathLst>
            <a:path>
              <a:moveTo>
                <a:pt x="1093265" y="0"/>
              </a:moveTo>
              <a:lnTo>
                <a:pt x="1093265" y="189740"/>
              </a:lnTo>
              <a:lnTo>
                <a:pt x="0" y="189740"/>
              </a:lnTo>
              <a:lnTo>
                <a:pt x="0" y="379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C71E-EF20-405D-8292-7E8E8EE02359}">
      <dsp:nvSpPr>
        <dsp:cNvPr id="0" name=""/>
        <dsp:cNvSpPr/>
      </dsp:nvSpPr>
      <dsp:spPr>
        <a:xfrm>
          <a:off x="1745030" y="2757"/>
          <a:ext cx="1807049" cy="903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Факторы</a:t>
          </a:r>
          <a:endParaRPr lang="ru-RU" sz="2400" kern="1200" dirty="0"/>
        </a:p>
      </dsp:txBody>
      <dsp:txXfrm>
        <a:off x="1745030" y="2757"/>
        <a:ext cx="1807049" cy="903524"/>
      </dsp:txXfrm>
    </dsp:sp>
    <dsp:sp modelId="{B339AD77-610D-44BD-9ACE-7DB64FFBB86E}">
      <dsp:nvSpPr>
        <dsp:cNvPr id="0" name=""/>
        <dsp:cNvSpPr/>
      </dsp:nvSpPr>
      <dsp:spPr>
        <a:xfrm>
          <a:off x="651765" y="1285763"/>
          <a:ext cx="1807049" cy="903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Внешние</a:t>
          </a:r>
          <a:endParaRPr lang="ru-RU" sz="2400" kern="1200" dirty="0"/>
        </a:p>
      </dsp:txBody>
      <dsp:txXfrm>
        <a:off x="651765" y="1285763"/>
        <a:ext cx="1807049" cy="903524"/>
      </dsp:txXfrm>
    </dsp:sp>
    <dsp:sp modelId="{2369A509-523D-4060-A937-C1078EC78B03}">
      <dsp:nvSpPr>
        <dsp:cNvPr id="0" name=""/>
        <dsp:cNvSpPr/>
      </dsp:nvSpPr>
      <dsp:spPr>
        <a:xfrm>
          <a:off x="1103528" y="2568768"/>
          <a:ext cx="1807049" cy="903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Нормы</a:t>
          </a:r>
          <a:endParaRPr lang="ru-RU" sz="2400" kern="1200" dirty="0"/>
        </a:p>
      </dsp:txBody>
      <dsp:txXfrm>
        <a:off x="1103528" y="2568768"/>
        <a:ext cx="1807049" cy="903524"/>
      </dsp:txXfrm>
    </dsp:sp>
    <dsp:sp modelId="{A3707264-4131-40D0-88CC-CF183CA55675}">
      <dsp:nvSpPr>
        <dsp:cNvPr id="0" name=""/>
        <dsp:cNvSpPr/>
      </dsp:nvSpPr>
      <dsp:spPr>
        <a:xfrm>
          <a:off x="2838296" y="1285763"/>
          <a:ext cx="1807049" cy="903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Внутренние</a:t>
          </a:r>
          <a:endParaRPr lang="ru-RU" sz="2400" kern="1200" dirty="0"/>
        </a:p>
      </dsp:txBody>
      <dsp:txXfrm>
        <a:off x="2838296" y="1285763"/>
        <a:ext cx="1807049" cy="903524"/>
      </dsp:txXfrm>
    </dsp:sp>
    <dsp:sp modelId="{B1229778-B9A1-4F53-BD7C-A0E7AB4D3DCC}">
      <dsp:nvSpPr>
        <dsp:cNvPr id="0" name=""/>
        <dsp:cNvSpPr/>
      </dsp:nvSpPr>
      <dsp:spPr>
        <a:xfrm>
          <a:off x="3290058" y="2568768"/>
          <a:ext cx="1807049" cy="903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Установки</a:t>
          </a:r>
          <a:endParaRPr lang="ru-RU" sz="2400" kern="1200" dirty="0"/>
        </a:p>
      </dsp:txBody>
      <dsp:txXfrm>
        <a:off x="3290058" y="2568768"/>
        <a:ext cx="1807049" cy="90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8DD2-A262-4D99-83EC-37EA9560D8FE}">
      <dsp:nvSpPr>
        <dsp:cNvPr id="0" name=""/>
        <dsp:cNvSpPr/>
      </dsp:nvSpPr>
      <dsp:spPr>
        <a:xfrm>
          <a:off x="1719" y="519084"/>
          <a:ext cx="2786116" cy="1094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Несоблюдение норм</a:t>
          </a:r>
          <a:endParaRPr lang="ru-RU" sz="2800" kern="1200" dirty="0"/>
        </a:p>
      </dsp:txBody>
      <dsp:txXfrm>
        <a:off x="33781" y="551146"/>
        <a:ext cx="2721992" cy="1030563"/>
      </dsp:txXfrm>
    </dsp:sp>
    <dsp:sp modelId="{985330C4-B340-411B-A198-1A3DD6D1A1A4}">
      <dsp:nvSpPr>
        <dsp:cNvPr id="0" name=""/>
        <dsp:cNvSpPr/>
      </dsp:nvSpPr>
      <dsp:spPr>
        <a:xfrm>
          <a:off x="3054266" y="818010"/>
          <a:ext cx="734800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054266" y="917377"/>
        <a:ext cx="585750" cy="298100"/>
      </dsp:txXfrm>
    </dsp:sp>
    <dsp:sp modelId="{DE798E2F-FD35-4A6D-AD20-0B3FF565F9EF}">
      <dsp:nvSpPr>
        <dsp:cNvPr id="0" name=""/>
        <dsp:cNvSpPr/>
      </dsp:nvSpPr>
      <dsp:spPr>
        <a:xfrm>
          <a:off x="4018574" y="522758"/>
          <a:ext cx="3028233" cy="1087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Отторжение обществом</a:t>
          </a:r>
          <a:endParaRPr lang="ru-RU" sz="2800" kern="1200" dirty="0"/>
        </a:p>
      </dsp:txBody>
      <dsp:txXfrm>
        <a:off x="4050421" y="554605"/>
        <a:ext cx="2964539" cy="1023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815F-3558-495C-96F6-87842FD35284}">
      <dsp:nvSpPr>
        <dsp:cNvPr id="0" name=""/>
        <dsp:cNvSpPr/>
      </dsp:nvSpPr>
      <dsp:spPr>
        <a:xfrm>
          <a:off x="3908" y="895728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Наличие установки</a:t>
          </a:r>
          <a:endParaRPr lang="ru-RU" sz="2000" kern="1200" dirty="0"/>
        </a:p>
      </dsp:txBody>
      <dsp:txXfrm>
        <a:off x="458887" y="895728"/>
        <a:ext cx="1364939" cy="909958"/>
      </dsp:txXfrm>
    </dsp:sp>
    <dsp:sp modelId="{0179E649-A6E9-4C9D-BA84-CE1DCB08EDD3}">
      <dsp:nvSpPr>
        <dsp:cNvPr id="0" name=""/>
        <dsp:cNvSpPr/>
      </dsp:nvSpPr>
      <dsp:spPr>
        <a:xfrm>
          <a:off x="2051315" y="895728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Стимул</a:t>
          </a:r>
          <a:br>
            <a:rPr lang="ru-RU" sz="1600" kern="1200" dirty="0" smtClean="0"/>
          </a:br>
          <a:r>
            <a:rPr lang="ru-RU" sz="1600" kern="1200" dirty="0" smtClean="0"/>
            <a:t>(ситуация)</a:t>
          </a:r>
          <a:endParaRPr lang="ru-RU" sz="1600" kern="1200" dirty="0"/>
        </a:p>
      </dsp:txBody>
      <dsp:txXfrm>
        <a:off x="2506294" y="895728"/>
        <a:ext cx="1364939" cy="909958"/>
      </dsp:txXfrm>
    </dsp:sp>
    <dsp:sp modelId="{85BE400E-E4C1-4F9A-9A89-6579EABBC65B}">
      <dsp:nvSpPr>
        <dsp:cNvPr id="0" name=""/>
        <dsp:cNvSpPr/>
      </dsp:nvSpPr>
      <dsp:spPr>
        <a:xfrm>
          <a:off x="4098723" y="895728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Проявление установки</a:t>
          </a:r>
          <a:endParaRPr lang="ru-RU" sz="1600" kern="1200" dirty="0"/>
        </a:p>
      </dsp:txBody>
      <dsp:txXfrm>
        <a:off x="4553702" y="895728"/>
        <a:ext cx="1364939" cy="909958"/>
      </dsp:txXfrm>
    </dsp:sp>
    <dsp:sp modelId="{2FC75091-209D-4862-88B3-BBFFFAFBBEE8}">
      <dsp:nvSpPr>
        <dsp:cNvPr id="0" name=""/>
        <dsp:cNvSpPr/>
      </dsp:nvSpPr>
      <dsp:spPr>
        <a:xfrm>
          <a:off x="6146130" y="895728"/>
          <a:ext cx="2274897" cy="9099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Соответствующее поведение</a:t>
          </a:r>
          <a:endParaRPr lang="ru-RU" sz="1600" kern="1200" dirty="0"/>
        </a:p>
      </dsp:txBody>
      <dsp:txXfrm>
        <a:off x="6601109" y="895728"/>
        <a:ext cx="1364939" cy="909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D561D-922C-42F9-BC91-4EE440BA92CC}">
      <dsp:nvSpPr>
        <dsp:cNvPr id="0" name=""/>
        <dsp:cNvSpPr/>
      </dsp:nvSpPr>
      <dsp:spPr>
        <a:xfrm>
          <a:off x="3249342" y="889114"/>
          <a:ext cx="1734761" cy="70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26"/>
              </a:lnTo>
              <a:lnTo>
                <a:pt x="1734761" y="351926"/>
              </a:lnTo>
              <a:lnTo>
                <a:pt x="1734761" y="703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C0AE1-7D4D-4472-A980-DB4F20B89BD1}">
      <dsp:nvSpPr>
        <dsp:cNvPr id="0" name=""/>
        <dsp:cNvSpPr/>
      </dsp:nvSpPr>
      <dsp:spPr>
        <a:xfrm>
          <a:off x="1383547" y="889114"/>
          <a:ext cx="1865794" cy="703852"/>
        </a:xfrm>
        <a:custGeom>
          <a:avLst/>
          <a:gdLst/>
          <a:ahLst/>
          <a:cxnLst/>
          <a:rect l="0" t="0" r="0" b="0"/>
          <a:pathLst>
            <a:path>
              <a:moveTo>
                <a:pt x="1865794" y="0"/>
              </a:moveTo>
              <a:lnTo>
                <a:pt x="1865794" y="351926"/>
              </a:lnTo>
              <a:lnTo>
                <a:pt x="0" y="351926"/>
              </a:lnTo>
              <a:lnTo>
                <a:pt x="0" y="703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4C2AC-4D08-4ED7-8946-99DB56B6696A}">
      <dsp:nvSpPr>
        <dsp:cNvPr id="0" name=""/>
        <dsp:cNvSpPr/>
      </dsp:nvSpPr>
      <dsp:spPr>
        <a:xfrm>
          <a:off x="1584178" y="17694"/>
          <a:ext cx="3330327" cy="871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Исходы решения</a:t>
          </a:r>
          <a:endParaRPr lang="ru-RU" sz="2400" kern="1200" dirty="0"/>
        </a:p>
      </dsp:txBody>
      <dsp:txXfrm>
        <a:off x="1584178" y="17694"/>
        <a:ext cx="3330327" cy="871419"/>
      </dsp:txXfrm>
    </dsp:sp>
    <dsp:sp modelId="{804A1940-3C1E-41BD-9E67-3C92893AF1EB}">
      <dsp:nvSpPr>
        <dsp:cNvPr id="0" name=""/>
        <dsp:cNvSpPr/>
      </dsp:nvSpPr>
      <dsp:spPr>
        <a:xfrm>
          <a:off x="712" y="1592966"/>
          <a:ext cx="2765669" cy="774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Желательные</a:t>
          </a:r>
        </a:p>
      </dsp:txBody>
      <dsp:txXfrm>
        <a:off x="712" y="1592966"/>
        <a:ext cx="2765669" cy="774539"/>
      </dsp:txXfrm>
    </dsp:sp>
    <dsp:sp modelId="{F361D225-F6EB-4176-B9EE-847E7F204218}">
      <dsp:nvSpPr>
        <dsp:cNvPr id="0" name=""/>
        <dsp:cNvSpPr/>
      </dsp:nvSpPr>
      <dsp:spPr>
        <a:xfrm>
          <a:off x="3470234" y="1592966"/>
          <a:ext cx="3027737" cy="774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Нежелательные</a:t>
          </a:r>
          <a:endParaRPr lang="ru-RU" sz="2400" kern="1200" dirty="0"/>
        </a:p>
      </dsp:txBody>
      <dsp:txXfrm>
        <a:off x="3470234" y="1592966"/>
        <a:ext cx="3027737" cy="774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A0B94-9B61-431B-9733-3B4E6910B310}">
      <dsp:nvSpPr>
        <dsp:cNvPr id="0" name=""/>
        <dsp:cNvSpPr/>
      </dsp:nvSpPr>
      <dsp:spPr>
        <a:xfrm>
          <a:off x="470763" y="388637"/>
          <a:ext cx="2134345" cy="10971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Рисковать!</a:t>
          </a:r>
          <a:endParaRPr lang="ru-RU" sz="2400" kern="1200" dirty="0"/>
        </a:p>
      </dsp:txBody>
      <dsp:txXfrm>
        <a:off x="502898" y="420772"/>
        <a:ext cx="2070075" cy="1032915"/>
      </dsp:txXfrm>
    </dsp:sp>
    <dsp:sp modelId="{CD7CF96F-04E2-4101-88A3-2EABAAAE87F3}">
      <dsp:nvSpPr>
        <dsp:cNvPr id="0" name=""/>
        <dsp:cNvSpPr/>
      </dsp:nvSpPr>
      <dsp:spPr>
        <a:xfrm rot="11493473" flipH="1">
          <a:off x="4106223" y="974136"/>
          <a:ext cx="692343" cy="3304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овать</a:t>
          </a:r>
          <a:r>
            <a:rPr lang="ru-RU" sz="2400" kern="1200" dirty="0" smtClean="0">
              <a:solidFill>
                <a:schemeClr val="tx1"/>
              </a:solidFill>
            </a:rPr>
            <a:t>!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115902" y="983815"/>
        <a:ext cx="672985" cy="311096"/>
      </dsp:txXfrm>
    </dsp:sp>
    <dsp:sp modelId="{CD82C1E7-B514-488A-8234-A07DE2CD0CF4}">
      <dsp:nvSpPr>
        <dsp:cNvPr id="0" name=""/>
        <dsp:cNvSpPr/>
      </dsp:nvSpPr>
      <dsp:spPr>
        <a:xfrm>
          <a:off x="2278368" y="4111377"/>
          <a:ext cx="700134" cy="70013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E3E58-6FE9-4E22-B59F-9203C9670E23}">
      <dsp:nvSpPr>
        <dsp:cNvPr id="0" name=""/>
        <dsp:cNvSpPr/>
      </dsp:nvSpPr>
      <dsp:spPr>
        <a:xfrm rot="240000">
          <a:off x="527391" y="3811361"/>
          <a:ext cx="4202088" cy="2938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F45B0-C0B1-4EB2-ABA5-1A4852D731F8}">
      <dsp:nvSpPr>
        <dsp:cNvPr id="0" name=""/>
        <dsp:cNvSpPr/>
      </dsp:nvSpPr>
      <dsp:spPr>
        <a:xfrm rot="240000">
          <a:off x="3050380" y="3076693"/>
          <a:ext cx="1676593" cy="78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Средненький результат</a:t>
          </a:r>
          <a:endParaRPr lang="ru-RU" sz="1800" kern="1200" dirty="0"/>
        </a:p>
      </dsp:txBody>
      <dsp:txXfrm>
        <a:off x="3088511" y="3114824"/>
        <a:ext cx="1600331" cy="704859"/>
      </dsp:txXfrm>
    </dsp:sp>
    <dsp:sp modelId="{AABB4B8C-0DA2-48A4-81BE-0E60F0249AD8}">
      <dsp:nvSpPr>
        <dsp:cNvPr id="0" name=""/>
        <dsp:cNvSpPr/>
      </dsp:nvSpPr>
      <dsp:spPr>
        <a:xfrm rot="240000">
          <a:off x="3111058" y="2236531"/>
          <a:ext cx="1676593" cy="78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Высокая вероятность</a:t>
          </a:r>
          <a:endParaRPr lang="ru-RU" sz="1800" kern="1200" dirty="0"/>
        </a:p>
      </dsp:txBody>
      <dsp:txXfrm>
        <a:off x="3149189" y="2274662"/>
        <a:ext cx="1600331" cy="704859"/>
      </dsp:txXfrm>
    </dsp:sp>
    <dsp:sp modelId="{636E76BC-897D-40AC-B4D5-CB1B59EF2757}">
      <dsp:nvSpPr>
        <dsp:cNvPr id="0" name=""/>
        <dsp:cNvSpPr/>
      </dsp:nvSpPr>
      <dsp:spPr>
        <a:xfrm>
          <a:off x="2897475" y="394016"/>
          <a:ext cx="2332881" cy="1141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Не рисковать!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953202" y="449743"/>
        <a:ext cx="2221427" cy="1030121"/>
      </dsp:txXfrm>
    </dsp:sp>
    <dsp:sp modelId="{81227AFB-B75E-4B12-ADC8-65C4F8B3E4EE}">
      <dsp:nvSpPr>
        <dsp:cNvPr id="0" name=""/>
        <dsp:cNvSpPr/>
      </dsp:nvSpPr>
      <dsp:spPr>
        <a:xfrm rot="240000">
          <a:off x="646586" y="2908660"/>
          <a:ext cx="1676593" cy="78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</a:t>
          </a:r>
          <a:r>
            <a:rPr lang="en-US" sz="1800" kern="1200" dirty="0" smtClean="0"/>
            <a:t>ax </a:t>
          </a:r>
          <a:r>
            <a:rPr lang="ru-RU" sz="1800" kern="1200" dirty="0" smtClean="0"/>
            <a:t>желаемый результат</a:t>
          </a:r>
          <a:endParaRPr lang="ru-RU" sz="1800" kern="1200" dirty="0"/>
        </a:p>
      </dsp:txBody>
      <dsp:txXfrm>
        <a:off x="684717" y="2946791"/>
        <a:ext cx="1600331" cy="704859"/>
      </dsp:txXfrm>
    </dsp:sp>
    <dsp:sp modelId="{ABF7431E-AA31-436F-AD0F-020C118FF0ED}">
      <dsp:nvSpPr>
        <dsp:cNvPr id="0" name=""/>
        <dsp:cNvSpPr/>
      </dsp:nvSpPr>
      <dsp:spPr>
        <a:xfrm rot="240000">
          <a:off x="707264" y="2068499"/>
          <a:ext cx="1676593" cy="78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Низкая вероятность</a:t>
          </a:r>
          <a:endParaRPr lang="ru-RU" sz="1800" kern="1200" dirty="0"/>
        </a:p>
      </dsp:txBody>
      <dsp:txXfrm>
        <a:off x="745395" y="2106630"/>
        <a:ext cx="1600331" cy="704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E50A7-E643-4C0C-8D04-FC00EA359CC6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4AAA-9094-42E1-9090-CF9EECBA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24AAA-9094-42E1-9090-CF9EECBAEC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7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Третий путь продолжается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10.11.11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Ценности</a:t>
            </a:r>
            <a:r>
              <a:rPr lang="ru-RU" dirty="0" smtClean="0"/>
              <a:t> – это продукт духовной деятельности</a:t>
            </a:r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	        - специфические социальные определения объектов окружающего мира, выявляющие их положительное значение для человека и общества.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Что же такое ценность?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ценностей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По форме:</a:t>
            </a:r>
          </a:p>
          <a:p>
            <a:r>
              <a:rPr lang="ru-RU" dirty="0" smtClean="0"/>
              <a:t>Материальные</a:t>
            </a:r>
          </a:p>
          <a:p>
            <a:r>
              <a:rPr lang="ru-RU" dirty="0" smtClean="0"/>
              <a:t>Духовные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По содержанию:</a:t>
            </a:r>
          </a:p>
          <a:p>
            <a:r>
              <a:rPr lang="ru-RU" dirty="0" smtClean="0"/>
              <a:t>Религиозные</a:t>
            </a:r>
          </a:p>
          <a:p>
            <a:r>
              <a:rPr lang="ru-RU" dirty="0" smtClean="0"/>
              <a:t>Моральные</a:t>
            </a:r>
          </a:p>
          <a:p>
            <a:r>
              <a:rPr lang="ru-RU" dirty="0" smtClean="0"/>
              <a:t>Эстетические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Политические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5206" y="1628800"/>
            <a:ext cx="410445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По отношению к </a:t>
            </a:r>
            <a:r>
              <a:rPr lang="ru-RU" sz="2400" i="1" dirty="0" smtClean="0"/>
              <a:t>личности: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400" dirty="0"/>
              <a:t>Индивидуальные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400" dirty="0" smtClean="0"/>
              <a:t>Общечеловеческие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ru-RU" sz="240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/>
              <a:t>	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2708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Иерархия ценностей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Клакхон</a:t>
            </a:r>
            <a:r>
              <a:rPr lang="ru-RU" dirty="0" smtClean="0"/>
              <a:t> Клайд, американский антрополог, предложил следующую иерархию ценностей: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Доминантные (общепризнанные)</a:t>
            </a:r>
          </a:p>
          <a:p>
            <a:r>
              <a:rPr lang="ru-RU" dirty="0" smtClean="0"/>
              <a:t>Вариантные (допустимые)</a:t>
            </a:r>
          </a:p>
          <a:p>
            <a:r>
              <a:rPr lang="ru-RU" dirty="0" err="1" smtClean="0"/>
              <a:t>Девиантные</a:t>
            </a:r>
            <a:r>
              <a:rPr lang="ru-RU" dirty="0" smtClean="0"/>
              <a:t> (осуждаемые)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один и тот же временной период</a:t>
            </a:r>
          </a:p>
          <a:p>
            <a:pPr marL="365760" lvl="1" indent="0">
              <a:buNone/>
            </a:pPr>
            <a:r>
              <a:rPr lang="ru-RU" sz="2400" dirty="0" smtClean="0"/>
              <a:t>в обществе могут сосуществовать</a:t>
            </a:r>
          </a:p>
          <a:p>
            <a:pPr marL="365760" lvl="1" indent="0">
              <a:buNone/>
            </a:pPr>
            <a:r>
              <a:rPr lang="ru-RU" sz="2400" dirty="0" smtClean="0"/>
              <a:t>разные ценности, 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</a:t>
            </a:r>
          </a:p>
          <a:p>
            <a:pPr marL="365760" lvl="1" indent="0">
              <a:buNone/>
            </a:pPr>
            <a:r>
              <a:rPr lang="ru-RU" sz="2400" dirty="0" smtClean="0"/>
              <a:t>противоречащие друг другу</a:t>
            </a:r>
            <a:endParaRPr lang="ru-RU" sz="2400" dirty="0"/>
          </a:p>
        </p:txBody>
      </p:sp>
      <p:pic>
        <p:nvPicPr>
          <p:cNvPr id="115714" name="Picture 2" descr="Картинка 1 из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44" y="3658209"/>
            <a:ext cx="2385995" cy="294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3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Потребность</a:t>
            </a:r>
            <a:r>
              <a:rPr lang="ru-RU" dirty="0" smtClean="0"/>
              <a:t> – дискомфортное или неравновесное состояние организма, выражающее его зависимость от природных и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условий существования.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Интерес</a:t>
            </a:r>
            <a:r>
              <a:rPr lang="ru-RU" dirty="0" smtClean="0"/>
              <a:t> – это осознанная, пропущенная через систему ценностей, потребность, к которой выражено положительное расположение субъекта.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1581170"/>
              </p:ext>
            </p:extLst>
          </p:nvPr>
        </p:nvGraphicFramePr>
        <p:xfrm>
          <a:off x="1071538" y="4437112"/>
          <a:ext cx="6096000" cy="341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5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потребностей. Пирамида </a:t>
            </a:r>
            <a:r>
              <a:rPr lang="ru-RU" dirty="0" err="1" smtClean="0"/>
              <a:t>Маслоу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649" y="5733256"/>
            <a:ext cx="189310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Материальные потребности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650" y="3219712"/>
            <a:ext cx="17859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smtClean="0"/>
              <a:t>Духовные потребности</a:t>
            </a:r>
          </a:p>
        </p:txBody>
      </p:sp>
      <p:pic>
        <p:nvPicPr>
          <p:cNvPr id="8" name="Picture 2" descr="Картинка 3 из 10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02620"/>
            <a:ext cx="5832648" cy="4955380"/>
          </a:xfrm>
          <a:prstGeom prst="rect">
            <a:avLst/>
          </a:prstGeom>
          <a:noFill/>
        </p:spPr>
      </p:pic>
      <p:sp>
        <p:nvSpPr>
          <p:cNvPr id="9" name="Правая фигурная скобка 8"/>
          <p:cNvSpPr/>
          <p:nvPr/>
        </p:nvSpPr>
        <p:spPr>
          <a:xfrm>
            <a:off x="6444208" y="2060848"/>
            <a:ext cx="253285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444208" y="5085184"/>
            <a:ext cx="253285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ru-RU" b="1" u="sng" dirty="0" smtClean="0"/>
              <a:t>Цель</a:t>
            </a:r>
            <a:r>
              <a:rPr lang="ru-RU" dirty="0" smtClean="0"/>
              <a:t> - субъективный образ конечного результата.</a:t>
            </a:r>
          </a:p>
          <a:p>
            <a:r>
              <a:rPr lang="ru-RU" b="1" u="sng" dirty="0" smtClean="0"/>
              <a:t>Целеполагание</a:t>
            </a:r>
            <a:r>
              <a:rPr lang="ru-RU" dirty="0" smtClean="0"/>
              <a:t> – практическое осмысление человеком своей деятельности с точки зрения постановки цели и средств её достижения.</a:t>
            </a:r>
          </a:p>
          <a:p>
            <a:endParaRPr lang="ru-RU" dirty="0"/>
          </a:p>
          <a:p>
            <a:endParaRPr lang="ru-RU" dirty="0" smtClean="0"/>
          </a:p>
          <a:p>
            <a:pPr algn="r">
              <a:buFont typeface="Wingdings" pitchFamily="2" charset="2"/>
              <a:buChar char="Ø"/>
            </a:pPr>
            <a:r>
              <a:rPr lang="ru-RU" dirty="0" smtClean="0"/>
              <a:t>Цель у человека есть всегда,</a:t>
            </a:r>
          </a:p>
          <a:p>
            <a:pPr marL="0" indent="0" algn="r">
              <a:buNone/>
            </a:pPr>
            <a:r>
              <a:rPr lang="ru-RU" dirty="0" smtClean="0"/>
              <a:t>			даже если сам он ее не осознает.</a:t>
            </a:r>
          </a:p>
          <a:p>
            <a:endParaRPr lang="ru-RU" dirty="0"/>
          </a:p>
        </p:txBody>
      </p:sp>
      <p:pic>
        <p:nvPicPr>
          <p:cNvPr id="116738" name="Picture 2" descr="Картинка 1 из 105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9283"/>
            <a:ext cx="2771800" cy="207885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388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подхода к достижению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5521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/>
              <a:t>Целерациональный</a:t>
            </a:r>
            <a:endParaRPr lang="ru-RU" sz="2800" dirty="0" smtClean="0"/>
          </a:p>
          <a:p>
            <a:pPr lvl="1">
              <a:lnSpc>
                <a:spcPct val="150000"/>
              </a:lnSpc>
            </a:pPr>
            <a:r>
              <a:rPr lang="ru-RU" dirty="0" smtClean="0"/>
              <a:t>(исходя из рациональных предпосылок максимизации полезности и минимизации издержек, рисков)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Ценностно-рациональный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(пропуская решения через собственной системе ценностей)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Традиционное действие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(на основе опыта решения подобных ситуаций)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1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	Мотивация</a:t>
            </a:r>
            <a:r>
              <a:rPr lang="ru-RU" dirty="0" smtClean="0"/>
              <a:t>  — </a:t>
            </a:r>
            <a:r>
              <a:rPr lang="ru-RU" i="1" dirty="0" smtClean="0"/>
              <a:t>побуждение к действию</a:t>
            </a:r>
            <a:r>
              <a:rPr lang="ru-RU" dirty="0" smtClean="0"/>
              <a:t>; динамический процесс физиологического и психологического плана, управляющий поведением человека и его эмоциональным состоянием.</a:t>
            </a:r>
          </a:p>
          <a:p>
            <a:endParaRPr lang="ru-RU" dirty="0" smtClean="0"/>
          </a:p>
          <a:p>
            <a:r>
              <a:rPr lang="ru-RU" dirty="0" smtClean="0"/>
              <a:t>Потребности</a:t>
            </a:r>
          </a:p>
          <a:p>
            <a:r>
              <a:rPr lang="ru-RU" dirty="0" smtClean="0"/>
              <a:t>Интерес</a:t>
            </a:r>
          </a:p>
          <a:p>
            <a:r>
              <a:rPr lang="ru-RU" dirty="0" smtClean="0"/>
              <a:t>Мотивы</a:t>
            </a:r>
          </a:p>
          <a:p>
            <a:r>
              <a:rPr lang="ru-RU" dirty="0" smtClean="0"/>
              <a:t>Целостная ориентация</a:t>
            </a:r>
          </a:p>
          <a:p>
            <a:r>
              <a:rPr lang="ru-RU" dirty="0" smtClean="0"/>
              <a:t>Установки</a:t>
            </a:r>
          </a:p>
          <a:p>
            <a:r>
              <a:rPr lang="ru-RU" dirty="0" smtClean="0"/>
              <a:t>Стимулы</a:t>
            </a:r>
            <a:endParaRPr lang="ru-RU" dirty="0"/>
          </a:p>
        </p:txBody>
      </p:sp>
      <p:pic>
        <p:nvPicPr>
          <p:cNvPr id="119810" name="Picture 2" descr="Картинка 3 из 1067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295232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0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</a:t>
            </a:r>
            <a:r>
              <a:rPr lang="ru-RU" dirty="0" err="1" smtClean="0"/>
              <a:t>Абрахама</a:t>
            </a:r>
            <a:r>
              <a:rPr lang="ru-RU" dirty="0" smtClean="0"/>
              <a:t> </a:t>
            </a:r>
            <a:r>
              <a:rPr lang="ru-RU" dirty="0" err="1" smtClean="0"/>
              <a:t>Маслоу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До того момента пока не удовлетворены потребности более низких уровней их воздействие на мотивацию человека будет приоритетным.</a:t>
            </a:r>
            <a:endParaRPr lang="ru-RU" dirty="0"/>
          </a:p>
        </p:txBody>
      </p:sp>
      <p:pic>
        <p:nvPicPr>
          <p:cNvPr id="121858" name="Picture 2" descr="Картинка 3 из 10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87348"/>
            <a:ext cx="4320480" cy="3670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0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Фредерика </a:t>
            </a:r>
            <a:r>
              <a:rPr lang="ru-RU" dirty="0" err="1" smtClean="0"/>
              <a:t>Герцберга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96153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Существует определённый минимальный набор условий, только по достижении которого начинают  действовать мотивирующие факторы.</a:t>
            </a:r>
            <a:endParaRPr lang="en-US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76558"/>
              </p:ext>
            </p:extLst>
          </p:nvPr>
        </p:nvGraphicFramePr>
        <p:xfrm>
          <a:off x="251520" y="3861048"/>
          <a:ext cx="84278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940"/>
                <a:gridCol w="4213940"/>
              </a:tblGrid>
              <a:tr h="221744">
                <a:tc>
                  <a:txBody>
                    <a:bodyPr/>
                    <a:lstStyle/>
                    <a:p>
                      <a:r>
                        <a:rPr lang="ru-RU" dirty="0" smtClean="0"/>
                        <a:t>Гигиенические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Мотивирующие факторы</a:t>
                      </a:r>
                      <a:endParaRPr lang="ru-RU" dirty="0"/>
                    </a:p>
                  </a:txBody>
                  <a:tcPr/>
                </a:tc>
              </a:tr>
              <a:tr h="347268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Политика фирмы и администрации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Успех</a:t>
                      </a:r>
                      <a:endParaRPr lang="ru-RU" dirty="0"/>
                    </a:p>
                  </a:txBody>
                  <a:tcPr/>
                </a:tc>
              </a:tr>
              <a:tr h="198439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Продвижение</a:t>
                      </a:r>
                      <a:r>
                        <a:rPr lang="ru-RU" baseline="0" dirty="0" smtClean="0"/>
                        <a:t> по службе</a:t>
                      </a:r>
                      <a:endParaRPr lang="ru-RU" dirty="0"/>
                    </a:p>
                  </a:txBody>
                  <a:tcPr/>
                </a:tc>
              </a:tr>
              <a:tr h="347268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Заработок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Признание и одобрение результата</a:t>
                      </a:r>
                      <a:endParaRPr lang="ru-RU" dirty="0"/>
                    </a:p>
                  </a:txBody>
                  <a:tcPr/>
                </a:tc>
              </a:tr>
              <a:tr h="347268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Межличностные отношения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r>
                        <a:rPr lang="ru-RU" baseline="0" dirty="0" smtClean="0"/>
                        <a:t> степень ответственности</a:t>
                      </a:r>
                      <a:endParaRPr lang="ru-RU" dirty="0"/>
                    </a:p>
                  </a:txBody>
                  <a:tcPr/>
                </a:tc>
              </a:tr>
              <a:tr h="347268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непосредственного контроля за работой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творческого и делового роста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Летучка. </a:t>
            </a:r>
            <a:r>
              <a:rPr lang="ru-RU" i="1" dirty="0" smtClean="0"/>
              <a:t>Мах = 1 балл.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8252"/>
            <a:ext cx="6840761" cy="5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ожидания </a:t>
            </a:r>
            <a:r>
              <a:rPr lang="ru-RU" dirty="0" err="1" smtClean="0"/>
              <a:t>Врума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	</a:t>
            </a:r>
            <a:r>
              <a:rPr lang="en-US" sz="1800" dirty="0" smtClean="0"/>
              <a:t>[</a:t>
            </a:r>
            <a:r>
              <a:rPr lang="ru-RU" sz="1800" dirty="0" smtClean="0"/>
              <a:t>Валентность</a:t>
            </a:r>
            <a:r>
              <a:rPr lang="en-US" sz="1800" dirty="0" smtClean="0"/>
              <a:t>] * [</a:t>
            </a:r>
            <a:r>
              <a:rPr lang="ru-RU" sz="1800" dirty="0" smtClean="0"/>
              <a:t>Ожидание</a:t>
            </a:r>
            <a:r>
              <a:rPr lang="en-US" sz="1800" dirty="0" smtClean="0"/>
              <a:t>] * [</a:t>
            </a:r>
            <a:r>
              <a:rPr lang="ru-RU" sz="1800" dirty="0" err="1" smtClean="0"/>
              <a:t>Инструментальность</a:t>
            </a:r>
            <a:r>
              <a:rPr lang="en-US" sz="1800" dirty="0" smtClean="0"/>
              <a:t>]</a:t>
            </a:r>
            <a:endParaRPr lang="ru-RU" sz="1800" dirty="0"/>
          </a:p>
          <a:p>
            <a:pPr algn="ctr">
              <a:buNone/>
            </a:pPr>
            <a:r>
              <a:rPr lang="ru-RU" sz="1800" dirty="0" smtClean="0"/>
              <a:t>= </a:t>
            </a:r>
            <a:r>
              <a:rPr lang="ru-RU" sz="1800" b="1" u="sng" dirty="0" smtClean="0"/>
              <a:t>Мотивация</a:t>
            </a:r>
            <a:endParaRPr lang="en-US" sz="1800" b="1" u="sng" dirty="0" smtClean="0"/>
          </a:p>
          <a:p>
            <a:endParaRPr lang="ru-RU" dirty="0" smtClean="0"/>
          </a:p>
          <a:p>
            <a:r>
              <a:rPr lang="ru-RU" b="1" u="sng" dirty="0" smtClean="0"/>
              <a:t>Валентность</a:t>
            </a:r>
            <a:r>
              <a:rPr lang="ru-RU" dirty="0" smtClean="0"/>
              <a:t> – степень значимости получения поощрения/наказания</a:t>
            </a:r>
          </a:p>
          <a:p>
            <a:r>
              <a:rPr lang="ru-RU" b="1" u="sng" dirty="0" err="1" smtClean="0"/>
              <a:t>Инструментальность</a:t>
            </a:r>
            <a:r>
              <a:rPr lang="ru-RU" dirty="0" smtClean="0"/>
              <a:t> – значимость результата, связанного с рабочим процессом</a:t>
            </a:r>
            <a:endParaRPr lang="en-US" dirty="0" smtClean="0"/>
          </a:p>
          <a:p>
            <a:r>
              <a:rPr lang="ru-RU" b="1" u="sng" dirty="0" smtClean="0"/>
              <a:t>Ожидание</a:t>
            </a:r>
            <a:r>
              <a:rPr lang="ru-RU" dirty="0" smtClean="0"/>
              <a:t> – эмоциональное состояние связанное с предполагаемым поощрением/наказанием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справедливости Адамса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Для установления соответствия ситуации с понятием справедливости сопоставляются: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ru-RU" dirty="0" smtClean="0"/>
              <a:t>Отдача, полученная работником</a:t>
            </a:r>
            <a:r>
              <a:rPr lang="en-US" dirty="0" smtClean="0"/>
              <a:t>]</a:t>
            </a:r>
            <a:r>
              <a:rPr lang="ru-RU" dirty="0" smtClean="0"/>
              <a:t> / </a:t>
            </a:r>
            <a:r>
              <a:rPr lang="en-US" dirty="0" smtClean="0"/>
              <a:t>[</a:t>
            </a:r>
            <a:r>
              <a:rPr lang="ru-RU" dirty="0" smtClean="0"/>
              <a:t>Вклад работника</a:t>
            </a:r>
            <a:r>
              <a:rPr lang="en-US" dirty="0" smtClean="0"/>
              <a:t>]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ru-RU" dirty="0" smtClean="0"/>
              <a:t>Отдача, полученная другими работниками</a:t>
            </a:r>
            <a:r>
              <a:rPr lang="en-US" dirty="0" smtClean="0"/>
              <a:t>]</a:t>
            </a:r>
            <a:r>
              <a:rPr lang="ru-RU" dirty="0" smtClean="0"/>
              <a:t> / </a:t>
            </a:r>
            <a:r>
              <a:rPr lang="en-US" dirty="0" smtClean="0"/>
              <a:t>[</a:t>
            </a:r>
            <a:r>
              <a:rPr lang="ru-RU" dirty="0" smtClean="0"/>
              <a:t>Вклад других работников</a:t>
            </a:r>
            <a:r>
              <a:rPr lang="en-US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</a:t>
            </a:r>
            <a:r>
              <a:rPr lang="ru-RU" dirty="0" err="1" smtClean="0"/>
              <a:t>Портера-Лоулера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5449816"/>
          </a:xfrm>
        </p:spPr>
        <p:txBody>
          <a:bodyPr/>
          <a:lstStyle/>
          <a:p>
            <a:r>
              <a:rPr lang="ru-RU" dirty="0" smtClean="0"/>
              <a:t>Основана на </a:t>
            </a:r>
            <a:r>
              <a:rPr lang="ru-RU" u="sng" dirty="0" smtClean="0"/>
              <a:t>теории ожидания </a:t>
            </a:r>
            <a:r>
              <a:rPr lang="ru-RU" dirty="0" smtClean="0"/>
              <a:t>и </a:t>
            </a:r>
            <a:r>
              <a:rPr lang="ru-RU" u="sng" dirty="0" smtClean="0"/>
              <a:t>теории справедливости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Основное положение: </a:t>
            </a:r>
            <a:r>
              <a:rPr lang="ru-RU" i="1" u="sng" dirty="0" smtClean="0"/>
              <a:t>результаты  труда являются  причиной удовлетворения сотрудника,  а не  наоборот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3357562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0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Мотивирующими факторами</a:t>
            </a:r>
          </a:p>
          <a:p>
            <a:pPr>
              <a:buNone/>
            </a:pPr>
            <a:r>
              <a:rPr lang="ru-RU" dirty="0" smtClean="0"/>
              <a:t>являются: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В теории Дэвида Мак-</a:t>
            </a:r>
            <a:r>
              <a:rPr lang="ru-RU" dirty="0" err="1" smtClean="0"/>
              <a:t>Клелланда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Успех</a:t>
            </a:r>
          </a:p>
          <a:p>
            <a:r>
              <a:rPr lang="ru-RU" dirty="0" smtClean="0"/>
              <a:t>Власть</a:t>
            </a:r>
          </a:p>
          <a:p>
            <a:r>
              <a:rPr lang="ru-RU" dirty="0" smtClean="0"/>
              <a:t>Причастность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В теории </a:t>
            </a:r>
            <a:r>
              <a:rPr lang="ru-RU" dirty="0" err="1" smtClean="0"/>
              <a:t>Альдерфера</a:t>
            </a:r>
            <a:r>
              <a:rPr lang="ru-RU" dirty="0"/>
              <a:t> </a:t>
            </a:r>
            <a:r>
              <a:rPr lang="ru-RU" dirty="0" smtClean="0"/>
              <a:t>- </a:t>
            </a:r>
          </a:p>
          <a:p>
            <a:r>
              <a:rPr lang="ru-RU" dirty="0" smtClean="0"/>
              <a:t>Существование (материальные потребности)</a:t>
            </a:r>
          </a:p>
          <a:p>
            <a:r>
              <a:rPr lang="ru-RU" dirty="0" smtClean="0"/>
              <a:t>Родственность (социальные потребности)</a:t>
            </a:r>
          </a:p>
          <a:p>
            <a:r>
              <a:rPr lang="ru-RU" dirty="0" smtClean="0"/>
              <a:t>Рост  (духовные потребности)</a:t>
            </a:r>
            <a:endParaRPr lang="ru-RU" dirty="0"/>
          </a:p>
        </p:txBody>
      </p:sp>
      <p:pic>
        <p:nvPicPr>
          <p:cNvPr id="123906" name="Picture 2" descr="Картинка 5 из 11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19098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9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264212"/>
              </p:ext>
            </p:extLst>
          </p:nvPr>
        </p:nvGraphicFramePr>
        <p:xfrm>
          <a:off x="251520" y="1772816"/>
          <a:ext cx="8424936" cy="4734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2468"/>
                <a:gridCol w="4212468"/>
              </a:tblGrid>
              <a:tr h="73647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Процессуальные</a:t>
                      </a:r>
                      <a:endParaRPr lang="ru-RU" sz="2800" dirty="0"/>
                    </a:p>
                  </a:txBody>
                  <a:tcPr marL="100770" marR="1007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Содержательные</a:t>
                      </a:r>
                      <a:endParaRPr lang="ru-RU" sz="2800" dirty="0"/>
                    </a:p>
                  </a:txBody>
                  <a:tcPr marL="100770" marR="100770"/>
                </a:tc>
              </a:tr>
              <a:tr h="10932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</a:t>
                      </a:r>
                      <a:r>
                        <a:rPr lang="ru-RU" sz="2800" dirty="0" err="1" smtClean="0"/>
                        <a:t>Маслоу</a:t>
                      </a:r>
                      <a:endParaRPr lang="ru-RU" sz="2800" dirty="0"/>
                    </a:p>
                  </a:txBody>
                  <a:tcPr marL="100770" marR="1007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справедливости Адамса</a:t>
                      </a:r>
                      <a:endParaRPr lang="ru-RU" sz="2800" dirty="0"/>
                    </a:p>
                  </a:txBody>
                  <a:tcPr marL="100770" marR="100770"/>
                </a:tc>
              </a:tr>
              <a:tr h="7531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</a:t>
                      </a:r>
                      <a:r>
                        <a:rPr lang="ru-RU" sz="2800" dirty="0" err="1" smtClean="0"/>
                        <a:t>Герцберга</a:t>
                      </a:r>
                      <a:endParaRPr lang="ru-RU" sz="2800" dirty="0"/>
                    </a:p>
                  </a:txBody>
                  <a:tcPr marL="100770" marR="1007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ожидания </a:t>
                      </a:r>
                      <a:r>
                        <a:rPr lang="ru-RU" sz="2800" dirty="0" err="1" smtClean="0"/>
                        <a:t>Врума</a:t>
                      </a:r>
                      <a:endParaRPr lang="ru-RU" sz="2800" dirty="0" smtClean="0"/>
                    </a:p>
                  </a:txBody>
                  <a:tcPr marL="100770" marR="100770"/>
                </a:tc>
              </a:tr>
              <a:tr h="7531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</a:t>
                      </a:r>
                      <a:r>
                        <a:rPr lang="ru-RU" sz="2800" dirty="0" err="1" smtClean="0"/>
                        <a:t>Мак-Клелланда</a:t>
                      </a:r>
                      <a:endParaRPr lang="ru-RU" sz="2800" dirty="0"/>
                    </a:p>
                  </a:txBody>
                  <a:tcPr marL="100770" marR="1007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</a:t>
                      </a:r>
                      <a:r>
                        <a:rPr lang="ru-RU" sz="2800" dirty="0" err="1" smtClean="0"/>
                        <a:t>Портера</a:t>
                      </a:r>
                      <a:r>
                        <a:rPr lang="ru-RU" sz="2800" baseline="0" dirty="0" err="1" smtClean="0"/>
                        <a:t>-Лоулера</a:t>
                      </a:r>
                      <a:endParaRPr lang="ru-RU" sz="2800" dirty="0"/>
                    </a:p>
                  </a:txBody>
                  <a:tcPr marL="100770" marR="100770"/>
                </a:tc>
              </a:tr>
              <a:tr h="736477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100770" marR="10077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Теория </a:t>
                      </a:r>
                      <a:r>
                        <a:rPr lang="ru-RU" sz="2800" dirty="0" err="1" smtClean="0"/>
                        <a:t>Альдерфера</a:t>
                      </a:r>
                      <a:endParaRPr lang="ru-RU" sz="2800" dirty="0"/>
                    </a:p>
                  </a:txBody>
                  <a:tcPr marL="100770" marR="100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1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решения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Решение</a:t>
            </a:r>
            <a:r>
              <a:rPr lang="ru-RU" dirty="0" smtClean="0"/>
              <a:t> – нахождение способов трансформации исходной ситуации в желаемую.</a:t>
            </a:r>
          </a:p>
          <a:p>
            <a:endParaRPr lang="ru-RU" dirty="0"/>
          </a:p>
          <a:p>
            <a:endParaRPr lang="ru-RU" dirty="0" smtClean="0"/>
          </a:p>
          <a:p>
            <a:pPr marL="365760" lvl="1" indent="0">
              <a:buNone/>
            </a:pPr>
            <a:r>
              <a:rPr lang="ru-RU" sz="2400" dirty="0" smtClean="0"/>
              <a:t>  Что есть?</a:t>
            </a:r>
          </a:p>
          <a:p>
            <a:pPr marL="365760" lvl="1" indent="0">
              <a:buNone/>
            </a:pPr>
            <a:endParaRPr lang="ru-RU" sz="2400" dirty="0"/>
          </a:p>
          <a:p>
            <a:pPr marL="365760" lvl="1" indent="0">
              <a:buNone/>
            </a:pPr>
            <a:r>
              <a:rPr lang="ru-RU" sz="2400" dirty="0" smtClean="0"/>
              <a:t>Что хочется?</a:t>
            </a:r>
            <a:endParaRPr lang="ru-RU" sz="2400" dirty="0"/>
          </a:p>
        </p:txBody>
      </p:sp>
      <p:pic>
        <p:nvPicPr>
          <p:cNvPr id="1026" name="Picture 2" descr="http://demotivation-blog.ru/wp-content/uploads/x_9882c8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9147" r="9139" b="32242"/>
          <a:stretch/>
        </p:blipFill>
        <p:spPr bwMode="auto">
          <a:xfrm>
            <a:off x="3491880" y="2938854"/>
            <a:ext cx="5274506" cy="39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691680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3569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Принятие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59016" cy="4873752"/>
          </a:xfrm>
        </p:spPr>
        <p:txBody>
          <a:bodyPr/>
          <a:lstStyle/>
          <a:p>
            <a:r>
              <a:rPr lang="ru-RU" b="1" u="sng" dirty="0" smtClean="0"/>
              <a:t>Выбор</a:t>
            </a:r>
            <a:r>
              <a:rPr lang="ru-RU" dirty="0" smtClean="0"/>
              <a:t> – принятие человеком одного из нескольких взаимно исключающих путей трансформации исходной ситуации.</a:t>
            </a:r>
            <a:endParaRPr lang="ru-RU" dirty="0"/>
          </a:p>
        </p:txBody>
      </p:sp>
      <p:pic>
        <p:nvPicPr>
          <p:cNvPr id="6" name="Picture 2" descr="http://jur-auto.ru/wp-content/uploads/2011/03/%D0%92%D1%8B%D0%B1%D0%BE%D1%80-%D1%81%D1%82%D1%80%D0%B0%D1%85%D0%BE%D0%B2%D0%BE%D0%B9-%D0%BA%D0%BE%D0%BC%D0%BF%D0%B0%D0%BD%D0%B8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51394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как процесс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92888" cy="1217290"/>
          </a:xfrm>
        </p:spPr>
        <p:txBody>
          <a:bodyPr/>
          <a:lstStyle/>
          <a:p>
            <a:r>
              <a:rPr lang="ru-RU" dirty="0" smtClean="0"/>
              <a:t>Факторы, влияющие на принятие решения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4495626"/>
              </p:ext>
            </p:extLst>
          </p:nvPr>
        </p:nvGraphicFramePr>
        <p:xfrm>
          <a:off x="3419872" y="1628800"/>
          <a:ext cx="5748874" cy="347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krasotylya.ru/wp-content/uploads/2011/09/prinyat-resheni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7" y="3284984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Социальные нормы </a:t>
            </a:r>
            <a:r>
              <a:rPr lang="ru-RU" dirty="0" smtClean="0"/>
              <a:t>– общепринятые правила и образцы поведения людей в обществе.</a:t>
            </a:r>
          </a:p>
          <a:p>
            <a:endParaRPr lang="ru-RU" dirty="0" smtClean="0"/>
          </a:p>
          <a:p>
            <a:pPr lvl="1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1462653"/>
              </p:ext>
            </p:extLst>
          </p:nvPr>
        </p:nvGraphicFramePr>
        <p:xfrm>
          <a:off x="795708" y="4725144"/>
          <a:ext cx="7048528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http://www.membrana.ru/storage/img/n/nr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системе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73752"/>
          </a:xfrm>
        </p:spPr>
        <p:txBody>
          <a:bodyPr/>
          <a:lstStyle/>
          <a:p>
            <a:r>
              <a:rPr lang="ru-RU" dirty="0" smtClean="0"/>
              <a:t>По-прежнему         баллов за занятие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377440" lvl="8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183908818"/>
              </p:ext>
            </p:extLst>
          </p:nvPr>
        </p:nvGraphicFramePr>
        <p:xfrm>
          <a:off x="32352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79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005410"/>
            <a:ext cx="7467600" cy="4873752"/>
          </a:xfrm>
        </p:spPr>
        <p:txBody>
          <a:bodyPr/>
          <a:lstStyle/>
          <a:p>
            <a:r>
              <a:rPr lang="ru-RU" b="1" u="sng" dirty="0" smtClean="0"/>
              <a:t>Установка</a:t>
            </a:r>
            <a:r>
              <a:rPr lang="ru-RU" dirty="0" smtClean="0"/>
              <a:t> - стабильная готовность человека поступать тем или иным образом задолго до появления стимула.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4832138"/>
              </p:ext>
            </p:extLst>
          </p:nvPr>
        </p:nvGraphicFramePr>
        <p:xfrm>
          <a:off x="323528" y="4653136"/>
          <a:ext cx="8424936" cy="270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http://demotivators.ru/media/posters/43130_altruiz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10541" r="11048" b="61424"/>
          <a:stretch/>
        </p:blipFill>
        <p:spPr bwMode="auto">
          <a:xfrm>
            <a:off x="1115616" y="3484785"/>
            <a:ext cx="3881535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motivators.ru/media/posters/43130_altruiz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45367" r="11048" b="27522"/>
          <a:stretch/>
        </p:blipFill>
        <p:spPr bwMode="auto">
          <a:xfrm>
            <a:off x="4716016" y="260648"/>
            <a:ext cx="3881535" cy="15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Когнитивный диссонанс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Когнитивный диссонанс </a:t>
            </a:r>
            <a:r>
              <a:rPr lang="ru-RU" dirty="0" smtClean="0"/>
              <a:t>– нарушение согласованности между тем, что человек знает и что </a:t>
            </a:r>
            <a:r>
              <a:rPr lang="ru-RU" dirty="0" smtClean="0"/>
              <a:t>делает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ttp://vanillaspliff.net/wp-content/uploads/2011/05/cognitive-disson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b="25352"/>
          <a:stretch/>
        </p:blipFill>
        <p:spPr bwMode="auto">
          <a:xfrm>
            <a:off x="1095144" y="3140969"/>
            <a:ext cx="6550317" cy="3188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Когнитивный диссонанс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745288" cy="4873752"/>
          </a:xfrm>
        </p:spPr>
        <p:txBody>
          <a:bodyPr/>
          <a:lstStyle/>
          <a:p>
            <a:r>
              <a:rPr lang="ru-RU" sz="2600" dirty="0" smtClean="0"/>
              <a:t>Причины когнитивного диссонанса</a:t>
            </a:r>
            <a:r>
              <a:rPr lang="ru-RU" dirty="0" smtClean="0"/>
              <a:t>:</a:t>
            </a:r>
          </a:p>
          <a:p>
            <a:pPr lvl="1"/>
            <a:r>
              <a:rPr lang="ru-RU" sz="2400" dirty="0" smtClean="0"/>
              <a:t>Психологическая несовместимость</a:t>
            </a:r>
          </a:p>
          <a:p>
            <a:pPr lvl="1"/>
            <a:r>
              <a:rPr lang="ru-RU" sz="2400" dirty="0" smtClean="0"/>
              <a:t>Культурные обычаи</a:t>
            </a:r>
          </a:p>
          <a:p>
            <a:pPr lvl="1"/>
            <a:r>
              <a:rPr lang="ru-RU" sz="2400" dirty="0" smtClean="0"/>
              <a:t>Конфликт частного                                               и общего</a:t>
            </a:r>
          </a:p>
          <a:p>
            <a:pPr lvl="1"/>
            <a:r>
              <a:rPr lang="ru-RU" sz="2400" dirty="0" smtClean="0"/>
              <a:t>Имеющийся                                                          прошлый опыт</a:t>
            </a:r>
            <a:endParaRPr lang="ru-RU" sz="2400" dirty="0"/>
          </a:p>
        </p:txBody>
      </p:sp>
      <p:pic>
        <p:nvPicPr>
          <p:cNvPr id="12290" name="Picture 2" descr="http://img0.liveinternet.ru/images/attach/c/1/56/389/56389413_1268475742_Disson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7355" r="6486" b="23968"/>
          <a:stretch/>
        </p:blipFill>
        <p:spPr bwMode="auto">
          <a:xfrm>
            <a:off x="4139952" y="3433868"/>
            <a:ext cx="4590593" cy="34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принятия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Принятие решения в условиях неопределенности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2800" dirty="0" smtClean="0"/>
              <a:t>Вероятность исхода                               решения не может быть                            точно вычислена</a:t>
            </a:r>
          </a:p>
          <a:p>
            <a:pPr marL="0" indent="0">
              <a:buNone/>
            </a:pPr>
            <a:endParaRPr lang="ru-RU" sz="10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Влияние посторонних                           факторов</a:t>
            </a:r>
          </a:p>
        </p:txBody>
      </p:sp>
      <p:pic>
        <p:nvPicPr>
          <p:cNvPr id="9218" name="Picture 2" descr="http://selfhacker.ru/wp-content/uploads/images/404_0_ba0ed63db0ff6948802f4327e2bbef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1"/>
            <a:ext cx="3171825" cy="45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127048"/>
          </a:xfrm>
        </p:spPr>
        <p:txBody>
          <a:bodyPr/>
          <a:lstStyle/>
          <a:p>
            <a:r>
              <a:rPr lang="ru-RU" dirty="0" smtClean="0"/>
              <a:t>Риск при принятии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Риск</a:t>
            </a:r>
            <a:r>
              <a:rPr lang="ru-RU" dirty="0" smtClean="0"/>
              <a:t> – возможные потери вследствие наступления нежелательных исходов.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67606170"/>
              </p:ext>
            </p:extLst>
          </p:nvPr>
        </p:nvGraphicFramePr>
        <p:xfrm>
          <a:off x="2267744" y="4101556"/>
          <a:ext cx="6498684" cy="238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prozdorov.ru/wp-content/uploads/2011/03/images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8758"/>
            <a:ext cx="28998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Склонность к риску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1949744"/>
              </p:ext>
            </p:extLst>
          </p:nvPr>
        </p:nvGraphicFramePr>
        <p:xfrm>
          <a:off x="3491880" y="1289051"/>
          <a:ext cx="550810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www.ledinn.ru/userfiles/f61f462f783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314700" cy="27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Альтернативные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7467600" cy="1820816"/>
          </a:xfrm>
        </p:spPr>
        <p:txBody>
          <a:bodyPr>
            <a:normAutofit/>
          </a:bodyPr>
          <a:lstStyle/>
          <a:p>
            <a:r>
              <a:rPr lang="ru-RU" sz="2200" b="1" u="sng" dirty="0" smtClean="0"/>
              <a:t>Альтернатива</a:t>
            </a:r>
            <a:r>
              <a:rPr lang="ru-RU" sz="2200" dirty="0" smtClean="0"/>
              <a:t> – лучшее среди отвергнутых решений.</a:t>
            </a:r>
          </a:p>
          <a:p>
            <a:endParaRPr lang="ru-RU" sz="1000" dirty="0" smtClean="0"/>
          </a:p>
          <a:p>
            <a:r>
              <a:rPr lang="ru-RU" sz="2200" b="1" u="sng" dirty="0" smtClean="0"/>
              <a:t>Альтернативная стоимость </a:t>
            </a:r>
            <a:r>
              <a:rPr lang="ru-RU" sz="2200" dirty="0" smtClean="0"/>
              <a:t>– ожидаемый результат лучшего среди отвергнутых решений.</a:t>
            </a:r>
            <a:endParaRPr lang="ru-RU" sz="2200" dirty="0"/>
          </a:p>
        </p:txBody>
      </p:sp>
      <p:pic>
        <p:nvPicPr>
          <p:cNvPr id="5122" name="Picture 2" descr="http://fxchat.org/wp-content/uploads/2010/09/61458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97" y="1268760"/>
            <a:ext cx="414045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12768" cy="1224136"/>
          </a:xfrm>
        </p:spPr>
        <p:txBody>
          <a:bodyPr/>
          <a:lstStyle/>
          <a:p>
            <a:r>
              <a:rPr lang="ru-RU" dirty="0" smtClean="0"/>
              <a:t>Теория рационального выбора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Рациональное решение </a:t>
            </a:r>
            <a:r>
              <a:rPr lang="ru-RU" dirty="0" smtClean="0"/>
              <a:t>– выбор варианта с наименьшей альтернативной стоимостью.</a:t>
            </a:r>
          </a:p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127642"/>
              </p:ext>
            </p:extLst>
          </p:nvPr>
        </p:nvGraphicFramePr>
        <p:xfrm>
          <a:off x="30480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busyhands.ru/wp-content/uploads/2010/08/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3280"/>
            <a:ext cx="2391986" cy="35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136904" cy="1145282"/>
          </a:xfrm>
        </p:spPr>
        <p:txBody>
          <a:bodyPr/>
          <a:lstStyle/>
          <a:p>
            <a:r>
              <a:rPr lang="ru-RU" dirty="0" smtClean="0"/>
              <a:t>Недостатки теории рационального выбора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5" y="1556792"/>
            <a:ext cx="7992888" cy="487375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500" dirty="0" smtClean="0"/>
              <a:t>Предположение, что все рациональны и адекватны…</a:t>
            </a:r>
          </a:p>
          <a:p>
            <a:pPr>
              <a:lnSpc>
                <a:spcPct val="114000"/>
              </a:lnSpc>
            </a:pPr>
            <a:r>
              <a:rPr lang="ru-RU" sz="2500" dirty="0" smtClean="0"/>
              <a:t>Необходимость учитывать чужие решения</a:t>
            </a:r>
          </a:p>
          <a:p>
            <a:pPr>
              <a:lnSpc>
                <a:spcPct val="114000"/>
              </a:lnSpc>
            </a:pPr>
            <a:r>
              <a:rPr lang="ru-RU" sz="2500" dirty="0" smtClean="0"/>
              <a:t>Неготовность рассматривать некоторые варианты решений</a:t>
            </a:r>
          </a:p>
          <a:p>
            <a:pPr>
              <a:lnSpc>
                <a:spcPct val="114000"/>
              </a:lnSpc>
            </a:pPr>
            <a:r>
              <a:rPr lang="ru-RU" sz="2500" dirty="0" smtClean="0"/>
              <a:t>Изменение                                                              представления                                                                                        о желаемом                                                                                со временем</a:t>
            </a:r>
            <a:endParaRPr lang="ru-RU" sz="2500" dirty="0"/>
          </a:p>
        </p:txBody>
      </p:sp>
      <p:pic>
        <p:nvPicPr>
          <p:cNvPr id="6146" name="Picture 2" descr="http://alphapatriot.com/wp-content/uploads/images/2009/PiBeRational-te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3695"/>
          <a:stretch/>
        </p:blipFill>
        <p:spPr bwMode="auto">
          <a:xfrm>
            <a:off x="4572000" y="3739824"/>
            <a:ext cx="4189208" cy="29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принятия решений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63689" y="1600200"/>
            <a:ext cx="7056784" cy="4873752"/>
          </a:xfrm>
        </p:spPr>
        <p:txBody>
          <a:bodyPr/>
          <a:lstStyle/>
          <a:p>
            <a:r>
              <a:rPr lang="ru-RU" b="1" u="sng" dirty="0" smtClean="0"/>
              <a:t>Аттитюд</a:t>
            </a:r>
            <a:r>
              <a:rPr lang="ru-RU" dirty="0" smtClean="0"/>
              <a:t> – социальное качество личности,</a:t>
            </a:r>
          </a:p>
          <a:p>
            <a:pPr lvl="1"/>
            <a:r>
              <a:rPr lang="ru-RU" sz="2400" dirty="0" smtClean="0"/>
              <a:t>выражает ее готовность к определенной социальной активности в соответствии со своими ценностными ориентациями и принятыми социальными нормами.</a:t>
            </a:r>
            <a:endParaRPr lang="ru-RU" sz="2400" dirty="0"/>
          </a:p>
        </p:txBody>
      </p:sp>
      <p:pic>
        <p:nvPicPr>
          <p:cNvPr id="11266" name="Picture 2" descr="http://static2.porjati.ru/uploads/posts/2011-05/thumbs/130682605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8679"/>
            <a:ext cx="3816424" cy="26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 на занятии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/>
              <a:t>М</a:t>
            </a:r>
            <a:r>
              <a:rPr lang="en-US" sz="2800" b="1" u="sng" dirty="0" smtClean="0"/>
              <a:t>ax </a:t>
            </a:r>
            <a:r>
              <a:rPr lang="ru-RU" sz="2800" b="1" u="sng" dirty="0" smtClean="0"/>
              <a:t>3 балла:</a:t>
            </a:r>
          </a:p>
          <a:p>
            <a:pPr marL="0" indent="0" algn="ctr">
              <a:buNone/>
            </a:pPr>
            <a:endParaRPr lang="ru-RU" b="1" u="sng" dirty="0"/>
          </a:p>
          <a:p>
            <a:r>
              <a:rPr lang="ru-RU" sz="2800" dirty="0" smtClean="0"/>
              <a:t>Летучка </a:t>
            </a:r>
            <a:r>
              <a:rPr lang="ru-RU" sz="2800" dirty="0"/>
              <a:t>– </a:t>
            </a:r>
            <a:r>
              <a:rPr lang="en-US" sz="2800" b="1" dirty="0"/>
              <a:t>max </a:t>
            </a:r>
            <a:r>
              <a:rPr lang="ru-RU" sz="2800" b="1" dirty="0" smtClean="0"/>
              <a:t>1 балл</a:t>
            </a:r>
          </a:p>
          <a:p>
            <a:pPr lvl="1"/>
            <a:r>
              <a:rPr lang="ru-RU" sz="2400" dirty="0"/>
              <a:t>5 вопросов по прошлой теме</a:t>
            </a:r>
          </a:p>
          <a:p>
            <a:pPr lvl="1"/>
            <a:r>
              <a:rPr lang="ru-RU" sz="2400" dirty="0"/>
              <a:t>5 минут в начале занятия</a:t>
            </a:r>
          </a:p>
          <a:p>
            <a:pPr lvl="1"/>
            <a:r>
              <a:rPr lang="ru-RU" sz="2400" dirty="0"/>
              <a:t>Тут же </a:t>
            </a:r>
            <a:r>
              <a:rPr lang="ru-RU" sz="2400" dirty="0" smtClean="0"/>
              <a:t>разбираем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рочая </a:t>
            </a:r>
            <a:r>
              <a:rPr lang="ru-RU" sz="2800" dirty="0"/>
              <a:t>активность – </a:t>
            </a:r>
            <a:r>
              <a:rPr lang="en-US" sz="2800" b="1" dirty="0"/>
              <a:t>max</a:t>
            </a:r>
            <a:r>
              <a:rPr lang="ru-RU" sz="2800" b="1" dirty="0"/>
              <a:t> 2</a:t>
            </a:r>
            <a:r>
              <a:rPr lang="ru-RU" sz="2800" b="1" dirty="0" smtClean="0"/>
              <a:t> </a:t>
            </a:r>
            <a:r>
              <a:rPr lang="ru-RU" sz="2800" b="1" dirty="0"/>
              <a:t>балла</a:t>
            </a:r>
          </a:p>
          <a:p>
            <a:endParaRPr lang="ru-RU" sz="2800" dirty="0"/>
          </a:p>
          <a:p>
            <a:r>
              <a:rPr lang="ru-RU" sz="2800" i="1" dirty="0" smtClean="0"/>
              <a:t>Дискуссии</a:t>
            </a:r>
            <a:r>
              <a:rPr lang="ru-RU" sz="2800" dirty="0" smtClean="0"/>
              <a:t> – отдельно! Ближе к делу </a:t>
            </a:r>
            <a:r>
              <a:rPr lang="ru-RU" sz="2800" dirty="0" smtClean="0">
                <a:sym typeface="Wingdings" pitchFamily="2" charset="2"/>
              </a:rPr>
              <a:t></a:t>
            </a:r>
            <a:endParaRPr lang="ru-RU" sz="2800" dirty="0" smtClean="0"/>
          </a:p>
          <a:p>
            <a:pPr lvl="1"/>
            <a:endParaRPr lang="ru-RU" sz="2400" dirty="0"/>
          </a:p>
          <a:p>
            <a:pPr lvl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917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 по принятию решений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Представьте себе ситуацию: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Неделю назад Вы договорились встретиться с другом, но в день встречи Вам звонит Ваш молодой человек/девушка и зовет на свидание.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Ваши действия?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 по принятию решений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Еще ситуации: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Вы идете по дороге и видите кошелек</a:t>
            </a:r>
          </a:p>
          <a:p>
            <a:r>
              <a:rPr lang="ru-RU" dirty="0" smtClean="0"/>
              <a:t>Вы просыпаетесь в школу и понимаете, что немного простыли</a:t>
            </a:r>
          </a:p>
          <a:p>
            <a:r>
              <a:rPr lang="ru-RU" dirty="0" smtClean="0"/>
              <a:t>Вы пришли домой в 22:00 и назавтра нужно сделать огромную </a:t>
            </a:r>
            <a:r>
              <a:rPr lang="ru-RU" dirty="0" err="1" smtClean="0"/>
              <a:t>домашку</a:t>
            </a:r>
            <a:r>
              <a:rPr lang="ru-RU" dirty="0" smtClean="0"/>
              <a:t>, к которой Вы пока не притрагивались</a:t>
            </a:r>
          </a:p>
          <a:p>
            <a:r>
              <a:rPr lang="ru-RU" dirty="0" smtClean="0"/>
              <a:t>Вас обозвали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4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6864" cy="56886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Хорошего вечера! </a:t>
            </a:r>
            <a:r>
              <a:rPr lang="ru-RU" sz="4400" dirty="0" smtClean="0">
                <a:sym typeface="Wingdings" pitchFamily="2" charset="2"/>
              </a:rPr>
              <a:t></a:t>
            </a:r>
            <a:br>
              <a:rPr lang="ru-RU" sz="4400" dirty="0" smtClean="0">
                <a:sym typeface="Wingdings" pitchFamily="2" charset="2"/>
              </a:rPr>
            </a:br>
            <a:r>
              <a:rPr lang="ru-RU" sz="4400" dirty="0" smtClean="0">
                <a:sym typeface="Wingdings" pitchFamily="2" charset="2"/>
              </a:rPr>
              <a:t/>
            </a:r>
            <a:br>
              <a:rPr lang="ru-RU" sz="4400" dirty="0" smtClean="0">
                <a:sym typeface="Wingdings" pitchFamily="2" charset="2"/>
              </a:rPr>
            </a:br>
            <a:r>
              <a:rPr lang="ru-RU" sz="4400" dirty="0" smtClean="0">
                <a:sym typeface="Wingdings" pitchFamily="2" charset="2"/>
              </a:rPr>
              <a:t/>
            </a:r>
            <a:br>
              <a:rPr lang="ru-RU" sz="4400" dirty="0" smtClean="0">
                <a:sym typeface="Wingdings" pitchFamily="2" charset="2"/>
              </a:rPr>
            </a:br>
            <a:r>
              <a:rPr lang="ru-RU" sz="4400" dirty="0">
                <a:sym typeface="Wingdings" pitchFamily="2" charset="2"/>
              </a:rPr>
              <a:t/>
            </a:r>
            <a:br>
              <a:rPr lang="ru-RU" sz="4400" dirty="0">
                <a:sym typeface="Wingdings" pitchFamily="2" charset="2"/>
              </a:rPr>
            </a:br>
            <a:r>
              <a:rPr lang="ru-RU" sz="3600" dirty="0" smtClean="0">
                <a:sym typeface="Wingdings" pitchFamily="2" charset="2"/>
              </a:rPr>
              <a:t>Принимайте верные решения ;-)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11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Домашка</a:t>
            </a:r>
            <a:r>
              <a:rPr lang="ru-RU" dirty="0" smtClean="0"/>
              <a:t> Вар.1 (четные недели)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/>
              <a:t>М</a:t>
            </a:r>
            <a:r>
              <a:rPr lang="en-US" sz="2800" b="1" u="sng" dirty="0" smtClean="0"/>
              <a:t>ax </a:t>
            </a:r>
            <a:r>
              <a:rPr lang="ru-RU" sz="2800" b="1" u="sng" dirty="0" smtClean="0"/>
              <a:t>7 баллов:</a:t>
            </a:r>
          </a:p>
          <a:p>
            <a:pPr marL="0" indent="0" algn="ctr">
              <a:buNone/>
            </a:pPr>
            <a:endParaRPr lang="ru-RU" b="1" u="sng" dirty="0" smtClean="0"/>
          </a:p>
          <a:p>
            <a:r>
              <a:rPr lang="ru-RU" sz="2800" dirty="0" smtClean="0"/>
              <a:t>Вопросы из ЕГЭ – </a:t>
            </a:r>
            <a:r>
              <a:rPr lang="en-US" sz="2800" b="1" dirty="0" smtClean="0"/>
              <a:t>max </a:t>
            </a:r>
            <a:r>
              <a:rPr lang="ru-RU" sz="2800" b="1" dirty="0" smtClean="0"/>
              <a:t>1 балл</a:t>
            </a:r>
          </a:p>
          <a:p>
            <a:r>
              <a:rPr lang="ru-RU" sz="2800" dirty="0" smtClean="0"/>
              <a:t>Открытые вопросы – </a:t>
            </a:r>
            <a:r>
              <a:rPr lang="en-US" sz="2800" b="1" dirty="0" smtClean="0"/>
              <a:t>max </a:t>
            </a:r>
            <a:r>
              <a:rPr lang="ru-RU" sz="2800" b="1" dirty="0"/>
              <a:t>4</a:t>
            </a:r>
            <a:r>
              <a:rPr lang="ru-RU" sz="2800" b="1" dirty="0" smtClean="0"/>
              <a:t> балла</a:t>
            </a:r>
          </a:p>
          <a:p>
            <a:r>
              <a:rPr lang="ru-RU" sz="2800" dirty="0" smtClean="0"/>
              <a:t>Подготовка к эссе – </a:t>
            </a:r>
            <a:r>
              <a:rPr lang="en-US" sz="2800" b="1" dirty="0" smtClean="0"/>
              <a:t>max </a:t>
            </a:r>
            <a:r>
              <a:rPr lang="ru-RU" sz="2800" b="1" dirty="0"/>
              <a:t>2</a:t>
            </a:r>
            <a:r>
              <a:rPr lang="ru-RU" sz="2800" b="1" dirty="0" smtClean="0"/>
              <a:t> балла:</a:t>
            </a:r>
          </a:p>
          <a:p>
            <a:pPr lvl="1"/>
            <a:r>
              <a:rPr lang="ru-RU" sz="2200" dirty="0" smtClean="0"/>
              <a:t>Подбор 4-5 цитат, иллюстрирующих разные позиции –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0,5 балла</a:t>
            </a:r>
          </a:p>
          <a:p>
            <a:pPr lvl="1"/>
            <a:r>
              <a:rPr lang="ru-RU" sz="2200" dirty="0" smtClean="0"/>
              <a:t>Оформление цитат –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0,25 балла</a:t>
            </a:r>
          </a:p>
          <a:p>
            <a:pPr lvl="1"/>
            <a:r>
              <a:rPr lang="ru-RU" sz="2200" dirty="0" smtClean="0"/>
              <a:t>Пояснение к цитатам из 2-3 предложений  –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0,75 балла</a:t>
            </a:r>
          </a:p>
          <a:p>
            <a:pPr lvl="1"/>
            <a:r>
              <a:rPr lang="ru-RU" sz="2200" dirty="0" smtClean="0"/>
              <a:t>Пояснение своего мнения – </a:t>
            </a:r>
            <a:r>
              <a:rPr lang="en-US" sz="2200" b="1" dirty="0" smtClean="0"/>
              <a:t>max 0,5 </a:t>
            </a:r>
            <a:r>
              <a:rPr lang="ru-RU" sz="2200" b="1" dirty="0" smtClean="0"/>
              <a:t>балла</a:t>
            </a:r>
          </a:p>
          <a:p>
            <a:pPr lvl="2"/>
            <a:endParaRPr lang="ru-RU" sz="2000" dirty="0" smtClean="0"/>
          </a:p>
          <a:p>
            <a:pPr lvl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851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Домашка</a:t>
            </a:r>
            <a:r>
              <a:rPr lang="ru-RU" dirty="0" smtClean="0"/>
              <a:t> Вар.2 (нечетные недели)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 smtClean="0"/>
              <a:t>М</a:t>
            </a:r>
            <a:r>
              <a:rPr lang="en-US" sz="2800" b="1" u="sng" dirty="0" smtClean="0"/>
              <a:t>ax </a:t>
            </a:r>
            <a:r>
              <a:rPr lang="ru-RU" sz="2800" b="1" u="sng" dirty="0" smtClean="0"/>
              <a:t>7 баллов:</a:t>
            </a:r>
          </a:p>
          <a:p>
            <a:pPr marL="0" indent="0" algn="ctr">
              <a:buNone/>
            </a:pPr>
            <a:endParaRPr lang="ru-RU" b="1" u="sng" dirty="0"/>
          </a:p>
          <a:p>
            <a:r>
              <a:rPr lang="ru-RU" sz="2800" dirty="0" smtClean="0"/>
              <a:t>Вопросы из ЕГЭ – </a:t>
            </a:r>
            <a:r>
              <a:rPr lang="en-US" sz="2800" b="1" dirty="0" smtClean="0"/>
              <a:t>max </a:t>
            </a:r>
            <a:r>
              <a:rPr lang="ru-RU" sz="2800" b="1" dirty="0" smtClean="0"/>
              <a:t>1 балл</a:t>
            </a:r>
          </a:p>
          <a:p>
            <a:r>
              <a:rPr lang="ru-RU" sz="2800" dirty="0" smtClean="0"/>
              <a:t>Открытые вопросы – </a:t>
            </a:r>
            <a:r>
              <a:rPr lang="en-US" sz="2800" b="1" dirty="0" smtClean="0"/>
              <a:t>max </a:t>
            </a:r>
            <a:r>
              <a:rPr lang="ru-RU" sz="2800" b="1" dirty="0" smtClean="0"/>
              <a:t>2,5 балл</a:t>
            </a:r>
          </a:p>
          <a:p>
            <a:r>
              <a:rPr lang="ru-RU" sz="2800" dirty="0" smtClean="0"/>
              <a:t>Эссе – </a:t>
            </a:r>
            <a:r>
              <a:rPr lang="en-US" sz="2800" b="1" dirty="0" smtClean="0"/>
              <a:t>max </a:t>
            </a:r>
            <a:r>
              <a:rPr lang="ru-RU" sz="2800" b="1" dirty="0" smtClean="0"/>
              <a:t>3,5 балла</a:t>
            </a:r>
            <a:r>
              <a:rPr lang="ru-RU" sz="2800" dirty="0" smtClean="0"/>
              <a:t>:</a:t>
            </a:r>
          </a:p>
          <a:p>
            <a:pPr lvl="1"/>
            <a:r>
              <a:rPr lang="ru-RU" sz="2200" dirty="0" smtClean="0"/>
              <a:t>Раскрытие смысла высказывания –                  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2 балла</a:t>
            </a:r>
          </a:p>
          <a:p>
            <a:pPr lvl="1"/>
            <a:r>
              <a:rPr lang="ru-RU" sz="2200" dirty="0" smtClean="0"/>
              <a:t>Собственная позиция –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1 балл</a:t>
            </a:r>
          </a:p>
          <a:p>
            <a:pPr lvl="1"/>
            <a:r>
              <a:rPr lang="ru-RU" sz="2200" dirty="0" smtClean="0"/>
              <a:t>Аргументация на основе теоретических и практических материалов – </a:t>
            </a:r>
            <a:r>
              <a:rPr lang="en-US" sz="2200" b="1" dirty="0" smtClean="0"/>
              <a:t>max </a:t>
            </a:r>
            <a:r>
              <a:rPr lang="ru-RU" sz="2200" b="1" dirty="0" smtClean="0"/>
              <a:t>2 балла</a:t>
            </a:r>
          </a:p>
          <a:p>
            <a:pPr lvl="1"/>
            <a:r>
              <a:rPr lang="ru-RU" sz="2200" dirty="0" smtClean="0"/>
              <a:t>Общее впечатление – </a:t>
            </a:r>
            <a:r>
              <a:rPr lang="en-US" sz="2200" b="1" dirty="0" smtClean="0"/>
              <a:t>max 0,5 </a:t>
            </a:r>
            <a:r>
              <a:rPr lang="ru-RU" sz="2200" b="1" dirty="0" smtClean="0"/>
              <a:t>балла</a:t>
            </a:r>
          </a:p>
          <a:p>
            <a:pPr lvl="2"/>
            <a:endParaRPr lang="ru-RU" sz="2000" dirty="0" smtClean="0"/>
          </a:p>
          <a:p>
            <a:pPr lvl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301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/>
          <a:lstStyle/>
          <a:p>
            <a:r>
              <a:rPr lang="ru-RU" dirty="0" smtClean="0"/>
              <a:t>Поиграем? </a:t>
            </a:r>
            <a:r>
              <a:rPr lang="ru-RU" dirty="0" smtClean="0">
                <a:sym typeface="Wingdings" pitchFamily="2" charset="2"/>
              </a:rPr>
              <a:t> Пойми меня. </a:t>
            </a:r>
            <a:r>
              <a:rPr lang="ru-RU" i="1" dirty="0" smtClean="0">
                <a:sym typeface="Wingdings" pitchFamily="2" charset="2"/>
              </a:rPr>
              <a:t>Мах = </a:t>
            </a:r>
            <a:r>
              <a:rPr lang="ru-RU" i="1" dirty="0" smtClean="0">
                <a:sym typeface="Wingdings" pitchFamily="2" charset="2"/>
              </a:rPr>
              <a:t>1 балл.</a:t>
            </a:r>
            <a:endParaRPr lang="ru-RU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9" y="1471067"/>
            <a:ext cx="7304857" cy="48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2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 smtClean="0"/>
              <a:t>Ценности</a:t>
            </a:r>
            <a:r>
              <a:rPr lang="ru-RU" sz="2600" dirty="0"/>
              <a:t>, потребности, </a:t>
            </a:r>
            <a:r>
              <a:rPr lang="ru-RU" sz="2600" dirty="0" smtClean="0"/>
              <a:t>целеполагание.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 smtClean="0"/>
              <a:t>Теории мотивации.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 smtClean="0"/>
              <a:t>Неопределенность </a:t>
            </a:r>
            <a:r>
              <a:rPr lang="ru-RU" sz="2600" dirty="0"/>
              <a:t>и риск в человеческих </a:t>
            </a:r>
            <a:r>
              <a:rPr lang="ru-RU" sz="2600" dirty="0" smtClean="0"/>
              <a:t>решениях.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600" dirty="0" smtClean="0"/>
              <a:t>Теория и практика </a:t>
            </a:r>
            <a:r>
              <a:rPr lang="ru-RU" sz="2600" dirty="0"/>
              <a:t>принятия решений.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7540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ценность?</a:t>
            </a:r>
            <a:endParaRPr lang="ru-RU" dirty="0"/>
          </a:p>
        </p:txBody>
      </p:sp>
      <p:pic>
        <p:nvPicPr>
          <p:cNvPr id="99330" name="Picture 2" descr="Картинка 1 из 124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1944216" cy="2274366"/>
          </a:xfrm>
          <a:prstGeom prst="rect">
            <a:avLst/>
          </a:prstGeom>
          <a:noFill/>
        </p:spPr>
      </p:pic>
      <p:pic>
        <p:nvPicPr>
          <p:cNvPr id="99332" name="Picture 4" descr="Картинка 13 из 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592288" cy="19442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9338" name="Picture 10" descr="http://im8-tub-ru.yandex.net/i?id=400123234-0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1800200" cy="22502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9340" name="Picture 12" descr="Картинка 29 из 58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773849" cy="1944216"/>
          </a:xfrm>
          <a:prstGeom prst="rect">
            <a:avLst/>
          </a:prstGeom>
          <a:noFill/>
        </p:spPr>
      </p:pic>
      <p:pic>
        <p:nvPicPr>
          <p:cNvPr id="99342" name="Picture 14" descr="http://afisha.perm.kp.ru/_kadr/prm/YG2V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556792"/>
            <a:ext cx="1542171" cy="1800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9344" name="Picture 16" descr="Картинка 1 из 1262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941168"/>
            <a:ext cx="1944216" cy="17269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9346" name="Picture 18" descr="Картинка 2 из 1360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068960"/>
            <a:ext cx="1619672" cy="1627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2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421</TotalTime>
  <Words>795</Words>
  <Application>Microsoft Office PowerPoint</Application>
  <PresentationFormat>Экран (4:3)</PresentationFormat>
  <Paragraphs>262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Третий путь продолжается</vt:lpstr>
      <vt:lpstr>Летучка. Мах = 1 балл.</vt:lpstr>
      <vt:lpstr>Изменения в системе оценивания</vt:lpstr>
      <vt:lpstr>Активность на занятии</vt:lpstr>
      <vt:lpstr>Домашка Вар.1 (четные недели)</vt:lpstr>
      <vt:lpstr>Домашка Вар.2 (нечетные недели)</vt:lpstr>
      <vt:lpstr>Поиграем?  Пойми меня. Мах = 1 балл.</vt:lpstr>
      <vt:lpstr>Занятие №6</vt:lpstr>
      <vt:lpstr>Что же такое ценность?</vt:lpstr>
      <vt:lpstr>Презентация PowerPoint</vt:lpstr>
      <vt:lpstr>Типология ценностей</vt:lpstr>
      <vt:lpstr>Иерархия ценностей</vt:lpstr>
      <vt:lpstr>Потребность</vt:lpstr>
      <vt:lpstr>Классификация потребностей. Пирамида Маслоу</vt:lpstr>
      <vt:lpstr>Целеполагание</vt:lpstr>
      <vt:lpstr>3 подхода к достижению цели</vt:lpstr>
      <vt:lpstr>Мотивация.</vt:lpstr>
      <vt:lpstr>Теория Абрахама Маслоу</vt:lpstr>
      <vt:lpstr>Теория Фредерика Герцберга</vt:lpstr>
      <vt:lpstr>Теория ожидания Врума</vt:lpstr>
      <vt:lpstr>Теория справедливости Адамса</vt:lpstr>
      <vt:lpstr>Теория Портера-Лоулера</vt:lpstr>
      <vt:lpstr>Теории мотивации</vt:lpstr>
      <vt:lpstr>Итог</vt:lpstr>
      <vt:lpstr>Принятие решения</vt:lpstr>
      <vt:lpstr>Принятие решения</vt:lpstr>
      <vt:lpstr>Решение как процесс</vt:lpstr>
      <vt:lpstr>Факторы, влияющие на принятие решения</vt:lpstr>
      <vt:lpstr>Социальные нормы</vt:lpstr>
      <vt:lpstr>Установки</vt:lpstr>
      <vt:lpstr>Когнитивный диссонанс</vt:lpstr>
      <vt:lpstr>Когнитивный диссонанс</vt:lpstr>
      <vt:lpstr>Особенности принятия решения</vt:lpstr>
      <vt:lpstr>Риск при принятии решения</vt:lpstr>
      <vt:lpstr>Склонность к риску</vt:lpstr>
      <vt:lpstr>Альтернативные решения</vt:lpstr>
      <vt:lpstr>Теория рационального выбора</vt:lpstr>
      <vt:lpstr>Недостатки теории рационального выбора</vt:lpstr>
      <vt:lpstr>Практика принятия решений</vt:lpstr>
      <vt:lpstr>Тренинг по принятию решений</vt:lpstr>
      <vt:lpstr>Тренинг по принятию решений</vt:lpstr>
      <vt:lpstr>  Хорошего вечера!     Принимайте верные решения ;-)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Ангел с секстинской мадонны</dc:title>
  <dc:creator>Настенька</dc:creator>
  <cp:lastModifiedBy>Настенька</cp:lastModifiedBy>
  <cp:revision>36</cp:revision>
  <dcterms:modified xsi:type="dcterms:W3CDTF">2011-11-12T09:17:09Z</dcterms:modified>
</cp:coreProperties>
</file>