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4" r:id="rId4"/>
    <p:sldId id="287" r:id="rId5"/>
    <p:sldId id="288" r:id="rId6"/>
    <p:sldId id="289" r:id="rId7"/>
    <p:sldId id="292" r:id="rId8"/>
    <p:sldId id="291" r:id="rId9"/>
    <p:sldId id="290" r:id="rId10"/>
    <p:sldId id="295" r:id="rId11"/>
    <p:sldId id="257" r:id="rId12"/>
    <p:sldId id="263" r:id="rId13"/>
    <p:sldId id="259" r:id="rId14"/>
    <p:sldId id="264" r:id="rId15"/>
    <p:sldId id="260" r:id="rId16"/>
    <p:sldId id="265" r:id="rId17"/>
    <p:sldId id="258" r:id="rId18"/>
    <p:sldId id="261" r:id="rId19"/>
    <p:sldId id="262" r:id="rId20"/>
    <p:sldId id="266" r:id="rId21"/>
    <p:sldId id="269" r:id="rId22"/>
    <p:sldId id="271" r:id="rId23"/>
    <p:sldId id="272" r:id="rId24"/>
    <p:sldId id="270" r:id="rId25"/>
    <p:sldId id="267" r:id="rId26"/>
    <p:sldId id="268" r:id="rId27"/>
    <p:sldId id="273" r:id="rId28"/>
    <p:sldId id="319" r:id="rId29"/>
    <p:sldId id="278" r:id="rId30"/>
    <p:sldId id="316" r:id="rId31"/>
    <p:sldId id="280" r:id="rId32"/>
    <p:sldId id="281" r:id="rId33"/>
    <p:sldId id="282" r:id="rId34"/>
    <p:sldId id="283" r:id="rId35"/>
    <p:sldId id="317" r:id="rId36"/>
    <p:sldId id="318" r:id="rId37"/>
    <p:sldId id="274" r:id="rId38"/>
    <p:sldId id="320" r:id="rId39"/>
    <p:sldId id="275" r:id="rId40"/>
    <p:sldId id="323" r:id="rId41"/>
    <p:sldId id="276" r:id="rId42"/>
    <p:sldId id="286" r:id="rId43"/>
    <p:sldId id="321" r:id="rId44"/>
    <p:sldId id="330" r:id="rId45"/>
    <p:sldId id="331" r:id="rId46"/>
    <p:sldId id="332" r:id="rId47"/>
    <p:sldId id="333" r:id="rId48"/>
    <p:sldId id="313" r:id="rId49"/>
    <p:sldId id="298" r:id="rId50"/>
    <p:sldId id="299" r:id="rId51"/>
    <p:sldId id="300" r:id="rId52"/>
    <p:sldId id="301" r:id="rId53"/>
    <p:sldId id="324" r:id="rId54"/>
    <p:sldId id="303" r:id="rId55"/>
    <p:sldId id="304" r:id="rId56"/>
    <p:sldId id="305" r:id="rId57"/>
    <p:sldId id="306" r:id="rId58"/>
    <p:sldId id="307" r:id="rId59"/>
    <p:sldId id="308" r:id="rId60"/>
    <p:sldId id="325" r:id="rId61"/>
    <p:sldId id="311" r:id="rId62"/>
    <p:sldId id="327" r:id="rId63"/>
    <p:sldId id="328" r:id="rId64"/>
    <p:sldId id="329" r:id="rId65"/>
    <p:sldId id="334" r:id="rId66"/>
    <p:sldId id="322" r:id="rId6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AB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gif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2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2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2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2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2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#2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#2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1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2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2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2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0DF1DE-1DFD-43CC-8D45-AA766FFCDA72}" type="doc">
      <dgm:prSet loTypeId="urn:microsoft.com/office/officeart/2005/8/layout/radial5" loCatId="cycle" qsTypeId="urn:microsoft.com/office/officeart/2005/8/quickstyle/simple1#14" qsCatId="simple" csTypeId="urn:microsoft.com/office/officeart/2005/8/colors/accent1_2#14" csCatId="accent1" phldr="1"/>
      <dgm:spPr/>
      <dgm:t>
        <a:bodyPr/>
        <a:lstStyle/>
        <a:p>
          <a:endParaRPr lang="ru-RU"/>
        </a:p>
      </dgm:t>
    </dgm:pt>
    <dgm:pt modelId="{166EF2E3-8A81-400F-B410-9AFFCEE814AE}">
      <dgm:prSet phldrT="[Текст]" custT="1"/>
      <dgm:spPr/>
      <dgm:t>
        <a:bodyPr/>
        <a:lstStyle/>
        <a:p>
          <a:r>
            <a:rPr lang="ru-RU" sz="1800" dirty="0" smtClean="0"/>
            <a:t>Мировоззренческие установки</a:t>
          </a:r>
          <a:endParaRPr lang="ru-RU" sz="1800" dirty="0"/>
        </a:p>
      </dgm:t>
    </dgm:pt>
    <dgm:pt modelId="{18E3BBDC-F3B8-464A-9BE4-B2AACA492533}" type="parTrans" cxnId="{796E3A8D-3D9D-4B3B-A382-B2EB2B0FE89A}">
      <dgm:prSet/>
      <dgm:spPr/>
      <dgm:t>
        <a:bodyPr/>
        <a:lstStyle/>
        <a:p>
          <a:endParaRPr lang="ru-RU" sz="4800"/>
        </a:p>
      </dgm:t>
    </dgm:pt>
    <dgm:pt modelId="{A49BDBB1-3D65-40E3-A3A8-0939FD591066}" type="sibTrans" cxnId="{796E3A8D-3D9D-4B3B-A382-B2EB2B0FE89A}">
      <dgm:prSet/>
      <dgm:spPr/>
      <dgm:t>
        <a:bodyPr/>
        <a:lstStyle/>
        <a:p>
          <a:endParaRPr lang="ru-RU" sz="4800"/>
        </a:p>
      </dgm:t>
    </dgm:pt>
    <dgm:pt modelId="{52CE211F-E0D2-4667-A548-9773EC98BCE9}">
      <dgm:prSet phldrT="[Текст]" custT="1"/>
      <dgm:spPr/>
      <dgm:t>
        <a:bodyPr/>
        <a:lstStyle/>
        <a:p>
          <a:r>
            <a:rPr lang="ru-RU" sz="1800" dirty="0" err="1" smtClean="0"/>
            <a:t>Космо</a:t>
          </a:r>
          <a:r>
            <a:rPr lang="ru-RU" sz="1800" dirty="0" smtClean="0"/>
            <a:t>-центризм (</a:t>
          </a:r>
          <a:r>
            <a:rPr lang="ru-RU" sz="1800" dirty="0" err="1" smtClean="0"/>
            <a:t>природо</a:t>
          </a:r>
          <a:r>
            <a:rPr lang="ru-RU" sz="1800" dirty="0" smtClean="0"/>
            <a:t>-центризм)</a:t>
          </a:r>
          <a:endParaRPr lang="ru-RU" sz="1800" dirty="0"/>
        </a:p>
      </dgm:t>
    </dgm:pt>
    <dgm:pt modelId="{206C0DEF-4855-4C47-8851-50B501682479}" type="parTrans" cxnId="{CF121582-94E9-4B70-B950-68587626E61B}">
      <dgm:prSet custT="1"/>
      <dgm:spPr/>
      <dgm:t>
        <a:bodyPr/>
        <a:lstStyle/>
        <a:p>
          <a:endParaRPr lang="ru-RU" sz="1400"/>
        </a:p>
      </dgm:t>
    </dgm:pt>
    <dgm:pt modelId="{567B9D82-CDD3-40BC-BE5D-A2CC337C584A}" type="sibTrans" cxnId="{CF121582-94E9-4B70-B950-68587626E61B}">
      <dgm:prSet/>
      <dgm:spPr/>
      <dgm:t>
        <a:bodyPr/>
        <a:lstStyle/>
        <a:p>
          <a:endParaRPr lang="ru-RU" sz="4800"/>
        </a:p>
      </dgm:t>
    </dgm:pt>
    <dgm:pt modelId="{287A27FC-78BA-47DE-BA4D-6DDF391E93FC}">
      <dgm:prSet phldrT="[Текст]" custT="1"/>
      <dgm:spPr/>
      <dgm:t>
        <a:bodyPr/>
        <a:lstStyle/>
        <a:p>
          <a:r>
            <a:rPr lang="ru-RU" sz="1800" dirty="0" err="1" smtClean="0"/>
            <a:t>Антропо</a:t>
          </a:r>
          <a:r>
            <a:rPr lang="ru-RU" sz="1800" dirty="0" smtClean="0"/>
            <a:t>-центризм</a:t>
          </a:r>
          <a:endParaRPr lang="ru-RU" sz="1800" dirty="0"/>
        </a:p>
      </dgm:t>
    </dgm:pt>
    <dgm:pt modelId="{1FF2C41A-8EEC-43A2-913E-250F5EC8E55F}" type="parTrans" cxnId="{38CC57BE-51D2-45EE-8A94-3C23E996DA05}">
      <dgm:prSet custT="1"/>
      <dgm:spPr/>
      <dgm:t>
        <a:bodyPr/>
        <a:lstStyle/>
        <a:p>
          <a:endParaRPr lang="ru-RU" sz="1400"/>
        </a:p>
      </dgm:t>
    </dgm:pt>
    <dgm:pt modelId="{C302C60B-3BF8-4196-913F-A970DB6F823B}" type="sibTrans" cxnId="{38CC57BE-51D2-45EE-8A94-3C23E996DA05}">
      <dgm:prSet/>
      <dgm:spPr/>
      <dgm:t>
        <a:bodyPr/>
        <a:lstStyle/>
        <a:p>
          <a:endParaRPr lang="ru-RU" sz="4800"/>
        </a:p>
      </dgm:t>
    </dgm:pt>
    <dgm:pt modelId="{60885487-A858-4DDC-9782-9CF4D8FD9622}">
      <dgm:prSet phldrT="[Текст]" custT="1"/>
      <dgm:spPr/>
      <dgm:t>
        <a:bodyPr/>
        <a:lstStyle/>
        <a:p>
          <a:r>
            <a:rPr lang="ru-RU" sz="1800" dirty="0" smtClean="0"/>
            <a:t>Знание-центризм</a:t>
          </a:r>
          <a:endParaRPr lang="ru-RU" sz="1800" dirty="0"/>
        </a:p>
      </dgm:t>
    </dgm:pt>
    <dgm:pt modelId="{3B916C32-1EE3-4D12-901C-B81764B23C17}" type="parTrans" cxnId="{8D9EE748-45D7-4811-80F7-96C4E47E8A40}">
      <dgm:prSet custT="1"/>
      <dgm:spPr/>
      <dgm:t>
        <a:bodyPr/>
        <a:lstStyle/>
        <a:p>
          <a:endParaRPr lang="ru-RU" sz="1400"/>
        </a:p>
      </dgm:t>
    </dgm:pt>
    <dgm:pt modelId="{B5DBE22A-BEB8-418F-8118-EEE58701B1A3}" type="sibTrans" cxnId="{8D9EE748-45D7-4811-80F7-96C4E47E8A40}">
      <dgm:prSet/>
      <dgm:spPr/>
      <dgm:t>
        <a:bodyPr/>
        <a:lstStyle/>
        <a:p>
          <a:endParaRPr lang="ru-RU" sz="4800"/>
        </a:p>
      </dgm:t>
    </dgm:pt>
    <dgm:pt modelId="{A80D40CB-D604-43FA-8923-EF4CDA627BED}">
      <dgm:prSet phldrT="[Текст]" custT="1"/>
      <dgm:spPr/>
      <dgm:t>
        <a:bodyPr/>
        <a:lstStyle/>
        <a:p>
          <a:r>
            <a:rPr lang="ru-RU" sz="1800" dirty="0" smtClean="0"/>
            <a:t>Тео-центризм</a:t>
          </a:r>
          <a:endParaRPr lang="ru-RU" sz="1800" dirty="0"/>
        </a:p>
      </dgm:t>
    </dgm:pt>
    <dgm:pt modelId="{8600D3C7-98C0-4B7D-AF6F-FF9923F6B8BD}" type="parTrans" cxnId="{F81EACC7-8092-4F50-93C8-000618E72E1A}">
      <dgm:prSet custT="1"/>
      <dgm:spPr/>
      <dgm:t>
        <a:bodyPr/>
        <a:lstStyle/>
        <a:p>
          <a:endParaRPr lang="ru-RU" sz="1400"/>
        </a:p>
      </dgm:t>
    </dgm:pt>
    <dgm:pt modelId="{6B86A6E7-926B-4F82-9121-C5170273621F}" type="sibTrans" cxnId="{F81EACC7-8092-4F50-93C8-000618E72E1A}">
      <dgm:prSet/>
      <dgm:spPr/>
      <dgm:t>
        <a:bodyPr/>
        <a:lstStyle/>
        <a:p>
          <a:endParaRPr lang="ru-RU" sz="4800"/>
        </a:p>
      </dgm:t>
    </dgm:pt>
    <dgm:pt modelId="{96B2ECC7-5D3F-476F-BF0F-95D22A078F71}">
      <dgm:prSet phldrT="[Текст]" custT="1"/>
      <dgm:spPr/>
      <dgm:t>
        <a:bodyPr/>
        <a:lstStyle/>
        <a:p>
          <a:r>
            <a:rPr lang="ru-RU" sz="1800" dirty="0" err="1" smtClean="0"/>
            <a:t>Социо</a:t>
          </a:r>
          <a:r>
            <a:rPr lang="ru-RU" sz="1800" dirty="0" smtClean="0"/>
            <a:t>-центризм</a:t>
          </a:r>
          <a:endParaRPr lang="ru-RU" sz="1800" dirty="0"/>
        </a:p>
      </dgm:t>
    </dgm:pt>
    <dgm:pt modelId="{84A1A870-44FF-4224-B103-70A5D95AA490}" type="parTrans" cxnId="{8BC82497-84FC-419D-8534-8A000E8B2A17}">
      <dgm:prSet custT="1"/>
      <dgm:spPr/>
      <dgm:t>
        <a:bodyPr/>
        <a:lstStyle/>
        <a:p>
          <a:endParaRPr lang="ru-RU" sz="1400"/>
        </a:p>
      </dgm:t>
    </dgm:pt>
    <dgm:pt modelId="{9E1FF83A-92FB-4D60-9917-DF045983CF67}" type="sibTrans" cxnId="{8BC82497-84FC-419D-8534-8A000E8B2A17}">
      <dgm:prSet/>
      <dgm:spPr/>
      <dgm:t>
        <a:bodyPr/>
        <a:lstStyle/>
        <a:p>
          <a:endParaRPr lang="ru-RU" sz="4800"/>
        </a:p>
      </dgm:t>
    </dgm:pt>
    <dgm:pt modelId="{69E94FE5-8F56-41E1-9C4A-6F61CBCF8DEF}" type="pres">
      <dgm:prSet presAssocID="{5D0DF1DE-1DFD-43CC-8D45-AA766FFCDA7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54E6F1-21FF-450E-AE57-14375126757B}" type="pres">
      <dgm:prSet presAssocID="{166EF2E3-8A81-400F-B410-9AFFCEE814AE}" presName="centerShape" presStyleLbl="node0" presStyleIdx="0" presStyleCnt="1" custScaleX="195206" custScaleY="74978"/>
      <dgm:spPr/>
      <dgm:t>
        <a:bodyPr/>
        <a:lstStyle/>
        <a:p>
          <a:endParaRPr lang="ru-RU"/>
        </a:p>
      </dgm:t>
    </dgm:pt>
    <dgm:pt modelId="{CF056102-9F28-4B02-A801-B03F370FFF67}" type="pres">
      <dgm:prSet presAssocID="{206C0DEF-4855-4C47-8851-50B501682479}" presName="parTrans" presStyleLbl="sibTrans2D1" presStyleIdx="0" presStyleCnt="5"/>
      <dgm:spPr/>
      <dgm:t>
        <a:bodyPr/>
        <a:lstStyle/>
        <a:p>
          <a:endParaRPr lang="ru-RU"/>
        </a:p>
      </dgm:t>
    </dgm:pt>
    <dgm:pt modelId="{6C6A23A6-D05F-4FFC-9C9D-69AF249834AA}" type="pres">
      <dgm:prSet presAssocID="{206C0DEF-4855-4C47-8851-50B501682479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0E836302-0DBE-4F2C-934F-C4B9411F97B9}" type="pres">
      <dgm:prSet presAssocID="{52CE211F-E0D2-4667-A548-9773EC98BCE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66692-375F-417E-8CAD-E46359493F3F}" type="pres">
      <dgm:prSet presAssocID="{1FF2C41A-8EEC-43A2-913E-250F5EC8E55F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9E60A25-A45D-4BB3-BE5D-6ECCD02FF7B4}" type="pres">
      <dgm:prSet presAssocID="{1FF2C41A-8EEC-43A2-913E-250F5EC8E55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1AA29EF3-1547-4CFA-8EDE-12DBD361A2C6}" type="pres">
      <dgm:prSet presAssocID="{287A27FC-78BA-47DE-BA4D-6DDF391E93FC}" presName="node" presStyleLbl="node1" presStyleIdx="1" presStyleCnt="5" custRadScaleRad="123329" custRadScaleInc="-4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3237B-A3EA-4F1B-B649-36CE7A0E54F8}" type="pres">
      <dgm:prSet presAssocID="{3B916C32-1EE3-4D12-901C-B81764B23C17}" presName="parTrans" presStyleLbl="sibTrans2D1" presStyleIdx="2" presStyleCnt="5"/>
      <dgm:spPr/>
      <dgm:t>
        <a:bodyPr/>
        <a:lstStyle/>
        <a:p>
          <a:endParaRPr lang="ru-RU"/>
        </a:p>
      </dgm:t>
    </dgm:pt>
    <dgm:pt modelId="{CA02207B-3FAD-426B-A5D5-372984059FF7}" type="pres">
      <dgm:prSet presAssocID="{3B916C32-1EE3-4D12-901C-B81764B23C17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0FD1C633-5666-483F-AE63-3177CBEE939C}" type="pres">
      <dgm:prSet presAssocID="{60885487-A858-4DDC-9782-9CF4D8FD962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5B5A-0A95-4945-A6D3-B517216ED2B8}" type="pres">
      <dgm:prSet presAssocID="{8600D3C7-98C0-4B7D-AF6F-FF9923F6B8BD}" presName="parTrans" presStyleLbl="sibTrans2D1" presStyleIdx="3" presStyleCnt="5"/>
      <dgm:spPr/>
      <dgm:t>
        <a:bodyPr/>
        <a:lstStyle/>
        <a:p>
          <a:endParaRPr lang="ru-RU"/>
        </a:p>
      </dgm:t>
    </dgm:pt>
    <dgm:pt modelId="{E3B8D831-38D5-4CD7-B79E-E7A5B1572448}" type="pres">
      <dgm:prSet presAssocID="{8600D3C7-98C0-4B7D-AF6F-FF9923F6B8BD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DC6D91FE-04AB-4A1C-8E1F-2C90101EA2FC}" type="pres">
      <dgm:prSet presAssocID="{A80D40CB-D604-43FA-8923-EF4CDA627BE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E0757-9DB4-4DC6-87EB-71361F8BCCA7}" type="pres">
      <dgm:prSet presAssocID="{84A1A870-44FF-4224-B103-70A5D95AA490}" presName="parTrans" presStyleLbl="sibTrans2D1" presStyleIdx="4" presStyleCnt="5"/>
      <dgm:spPr/>
      <dgm:t>
        <a:bodyPr/>
        <a:lstStyle/>
        <a:p>
          <a:endParaRPr lang="ru-RU"/>
        </a:p>
      </dgm:t>
    </dgm:pt>
    <dgm:pt modelId="{25340A76-62D8-487D-AD47-CEAD33B0DB3E}" type="pres">
      <dgm:prSet presAssocID="{84A1A870-44FF-4224-B103-70A5D95AA490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C256E604-41B6-46D5-80A5-066391F25596}" type="pres">
      <dgm:prSet presAssocID="{96B2ECC7-5D3F-476F-BF0F-95D22A078F71}" presName="node" presStyleLbl="node1" presStyleIdx="4" presStyleCnt="5" custScaleX="100955" custScaleY="99999" custRadScaleRad="122445" custRadScaleInc="4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FB3098-2D83-46BF-93C4-9678F9BBF101}" type="presOf" srcId="{8600D3C7-98C0-4B7D-AF6F-FF9923F6B8BD}" destId="{E1F35B5A-0A95-4945-A6D3-B517216ED2B8}" srcOrd="0" destOrd="0" presId="urn:microsoft.com/office/officeart/2005/8/layout/radial5"/>
    <dgm:cxn modelId="{D8C26700-1008-4C93-BB3B-8FCF507644C8}" type="presOf" srcId="{3B916C32-1EE3-4D12-901C-B81764B23C17}" destId="{CC03237B-A3EA-4F1B-B649-36CE7A0E54F8}" srcOrd="0" destOrd="0" presId="urn:microsoft.com/office/officeart/2005/8/layout/radial5"/>
    <dgm:cxn modelId="{A07760BA-12EF-494F-80C6-2A0AE58E69D6}" type="presOf" srcId="{206C0DEF-4855-4C47-8851-50B501682479}" destId="{6C6A23A6-D05F-4FFC-9C9D-69AF249834AA}" srcOrd="1" destOrd="0" presId="urn:microsoft.com/office/officeart/2005/8/layout/radial5"/>
    <dgm:cxn modelId="{CF121582-94E9-4B70-B950-68587626E61B}" srcId="{166EF2E3-8A81-400F-B410-9AFFCEE814AE}" destId="{52CE211F-E0D2-4667-A548-9773EC98BCE9}" srcOrd="0" destOrd="0" parTransId="{206C0DEF-4855-4C47-8851-50B501682479}" sibTransId="{567B9D82-CDD3-40BC-BE5D-A2CC337C584A}"/>
    <dgm:cxn modelId="{35AF42FE-06BE-4E14-BF2D-BE42D673938D}" type="presOf" srcId="{96B2ECC7-5D3F-476F-BF0F-95D22A078F71}" destId="{C256E604-41B6-46D5-80A5-066391F25596}" srcOrd="0" destOrd="0" presId="urn:microsoft.com/office/officeart/2005/8/layout/radial5"/>
    <dgm:cxn modelId="{F81EACC7-8092-4F50-93C8-000618E72E1A}" srcId="{166EF2E3-8A81-400F-B410-9AFFCEE814AE}" destId="{A80D40CB-D604-43FA-8923-EF4CDA627BED}" srcOrd="3" destOrd="0" parTransId="{8600D3C7-98C0-4B7D-AF6F-FF9923F6B8BD}" sibTransId="{6B86A6E7-926B-4F82-9121-C5170273621F}"/>
    <dgm:cxn modelId="{796E3A8D-3D9D-4B3B-A382-B2EB2B0FE89A}" srcId="{5D0DF1DE-1DFD-43CC-8D45-AA766FFCDA72}" destId="{166EF2E3-8A81-400F-B410-9AFFCEE814AE}" srcOrd="0" destOrd="0" parTransId="{18E3BBDC-F3B8-464A-9BE4-B2AACA492533}" sibTransId="{A49BDBB1-3D65-40E3-A3A8-0939FD591066}"/>
    <dgm:cxn modelId="{796D9419-D52F-4AC3-806B-F90FAACE8877}" type="presOf" srcId="{52CE211F-E0D2-4667-A548-9773EC98BCE9}" destId="{0E836302-0DBE-4F2C-934F-C4B9411F97B9}" srcOrd="0" destOrd="0" presId="urn:microsoft.com/office/officeart/2005/8/layout/radial5"/>
    <dgm:cxn modelId="{8D9EE748-45D7-4811-80F7-96C4E47E8A40}" srcId="{166EF2E3-8A81-400F-B410-9AFFCEE814AE}" destId="{60885487-A858-4DDC-9782-9CF4D8FD9622}" srcOrd="2" destOrd="0" parTransId="{3B916C32-1EE3-4D12-901C-B81764B23C17}" sibTransId="{B5DBE22A-BEB8-418F-8118-EEE58701B1A3}"/>
    <dgm:cxn modelId="{3CE8F3E3-5273-4D5A-9A81-779AF3301C75}" type="presOf" srcId="{1FF2C41A-8EEC-43A2-913E-250F5EC8E55F}" destId="{C9E60A25-A45D-4BB3-BE5D-6ECCD02FF7B4}" srcOrd="1" destOrd="0" presId="urn:microsoft.com/office/officeart/2005/8/layout/radial5"/>
    <dgm:cxn modelId="{4DC4AA3D-92E7-468D-870C-99CAA11553AB}" type="presOf" srcId="{166EF2E3-8A81-400F-B410-9AFFCEE814AE}" destId="{1D54E6F1-21FF-450E-AE57-14375126757B}" srcOrd="0" destOrd="0" presId="urn:microsoft.com/office/officeart/2005/8/layout/radial5"/>
    <dgm:cxn modelId="{841789B6-17FA-43F4-A052-9E2242D8E491}" type="presOf" srcId="{3B916C32-1EE3-4D12-901C-B81764B23C17}" destId="{CA02207B-3FAD-426B-A5D5-372984059FF7}" srcOrd="1" destOrd="0" presId="urn:microsoft.com/office/officeart/2005/8/layout/radial5"/>
    <dgm:cxn modelId="{6BC84427-A239-432C-9443-B65CEE47213C}" type="presOf" srcId="{287A27FC-78BA-47DE-BA4D-6DDF391E93FC}" destId="{1AA29EF3-1547-4CFA-8EDE-12DBD361A2C6}" srcOrd="0" destOrd="0" presId="urn:microsoft.com/office/officeart/2005/8/layout/radial5"/>
    <dgm:cxn modelId="{F6138775-E9F9-455D-80E9-C26F3863B8FD}" type="presOf" srcId="{84A1A870-44FF-4224-B103-70A5D95AA490}" destId="{25340A76-62D8-487D-AD47-CEAD33B0DB3E}" srcOrd="1" destOrd="0" presId="urn:microsoft.com/office/officeart/2005/8/layout/radial5"/>
    <dgm:cxn modelId="{65EC4191-E30E-4579-A49C-CE3FB196B9F6}" type="presOf" srcId="{60885487-A858-4DDC-9782-9CF4D8FD9622}" destId="{0FD1C633-5666-483F-AE63-3177CBEE939C}" srcOrd="0" destOrd="0" presId="urn:microsoft.com/office/officeart/2005/8/layout/radial5"/>
    <dgm:cxn modelId="{D5BE497C-C84E-4017-909B-8CF4D213DB6F}" type="presOf" srcId="{A80D40CB-D604-43FA-8923-EF4CDA627BED}" destId="{DC6D91FE-04AB-4A1C-8E1F-2C90101EA2FC}" srcOrd="0" destOrd="0" presId="urn:microsoft.com/office/officeart/2005/8/layout/radial5"/>
    <dgm:cxn modelId="{8BC82497-84FC-419D-8534-8A000E8B2A17}" srcId="{166EF2E3-8A81-400F-B410-9AFFCEE814AE}" destId="{96B2ECC7-5D3F-476F-BF0F-95D22A078F71}" srcOrd="4" destOrd="0" parTransId="{84A1A870-44FF-4224-B103-70A5D95AA490}" sibTransId="{9E1FF83A-92FB-4D60-9917-DF045983CF67}"/>
    <dgm:cxn modelId="{14AE8209-7A90-4AFA-9ACC-C3A52C7A2875}" type="presOf" srcId="{5D0DF1DE-1DFD-43CC-8D45-AA766FFCDA72}" destId="{69E94FE5-8F56-41E1-9C4A-6F61CBCF8DEF}" srcOrd="0" destOrd="0" presId="urn:microsoft.com/office/officeart/2005/8/layout/radial5"/>
    <dgm:cxn modelId="{D53B0329-903F-40B1-860F-5D7C4991DCCD}" type="presOf" srcId="{206C0DEF-4855-4C47-8851-50B501682479}" destId="{CF056102-9F28-4B02-A801-B03F370FFF67}" srcOrd="0" destOrd="0" presId="urn:microsoft.com/office/officeart/2005/8/layout/radial5"/>
    <dgm:cxn modelId="{8AE7B91C-F433-4345-87D6-3DAEBE732DB3}" type="presOf" srcId="{84A1A870-44FF-4224-B103-70A5D95AA490}" destId="{F6BE0757-9DB4-4DC6-87EB-71361F8BCCA7}" srcOrd="0" destOrd="0" presId="urn:microsoft.com/office/officeart/2005/8/layout/radial5"/>
    <dgm:cxn modelId="{D3993363-458E-48EE-BE2F-4DF216C68A17}" type="presOf" srcId="{1FF2C41A-8EEC-43A2-913E-250F5EC8E55F}" destId="{D8466692-375F-417E-8CAD-E46359493F3F}" srcOrd="0" destOrd="0" presId="urn:microsoft.com/office/officeart/2005/8/layout/radial5"/>
    <dgm:cxn modelId="{18461045-AA86-4E0E-9BC5-226031185A1C}" type="presOf" srcId="{8600D3C7-98C0-4B7D-AF6F-FF9923F6B8BD}" destId="{E3B8D831-38D5-4CD7-B79E-E7A5B1572448}" srcOrd="1" destOrd="0" presId="urn:microsoft.com/office/officeart/2005/8/layout/radial5"/>
    <dgm:cxn modelId="{38CC57BE-51D2-45EE-8A94-3C23E996DA05}" srcId="{166EF2E3-8A81-400F-B410-9AFFCEE814AE}" destId="{287A27FC-78BA-47DE-BA4D-6DDF391E93FC}" srcOrd="1" destOrd="0" parTransId="{1FF2C41A-8EEC-43A2-913E-250F5EC8E55F}" sibTransId="{C302C60B-3BF8-4196-913F-A970DB6F823B}"/>
    <dgm:cxn modelId="{567F9187-94F3-4D8B-B47E-41619ED11067}" type="presParOf" srcId="{69E94FE5-8F56-41E1-9C4A-6F61CBCF8DEF}" destId="{1D54E6F1-21FF-450E-AE57-14375126757B}" srcOrd="0" destOrd="0" presId="urn:microsoft.com/office/officeart/2005/8/layout/radial5"/>
    <dgm:cxn modelId="{77A6DF45-3E89-44EF-BF52-8C0CC88183C8}" type="presParOf" srcId="{69E94FE5-8F56-41E1-9C4A-6F61CBCF8DEF}" destId="{CF056102-9F28-4B02-A801-B03F370FFF67}" srcOrd="1" destOrd="0" presId="urn:microsoft.com/office/officeart/2005/8/layout/radial5"/>
    <dgm:cxn modelId="{ADA8BC44-5F09-4478-BD67-ECCC18E44C27}" type="presParOf" srcId="{CF056102-9F28-4B02-A801-B03F370FFF67}" destId="{6C6A23A6-D05F-4FFC-9C9D-69AF249834AA}" srcOrd="0" destOrd="0" presId="urn:microsoft.com/office/officeart/2005/8/layout/radial5"/>
    <dgm:cxn modelId="{6B5A229D-EF92-43A8-9E1F-6C2A7A6C2C75}" type="presParOf" srcId="{69E94FE5-8F56-41E1-9C4A-6F61CBCF8DEF}" destId="{0E836302-0DBE-4F2C-934F-C4B9411F97B9}" srcOrd="2" destOrd="0" presId="urn:microsoft.com/office/officeart/2005/8/layout/radial5"/>
    <dgm:cxn modelId="{9C00258B-36E4-4299-B847-8700528C730C}" type="presParOf" srcId="{69E94FE5-8F56-41E1-9C4A-6F61CBCF8DEF}" destId="{D8466692-375F-417E-8CAD-E46359493F3F}" srcOrd="3" destOrd="0" presId="urn:microsoft.com/office/officeart/2005/8/layout/radial5"/>
    <dgm:cxn modelId="{3418DD3D-B4BB-4B34-B5D8-0D6D16B00AD5}" type="presParOf" srcId="{D8466692-375F-417E-8CAD-E46359493F3F}" destId="{C9E60A25-A45D-4BB3-BE5D-6ECCD02FF7B4}" srcOrd="0" destOrd="0" presId="urn:microsoft.com/office/officeart/2005/8/layout/radial5"/>
    <dgm:cxn modelId="{A0FF1CA3-8B4B-438B-8DAF-C5F2255C2DB4}" type="presParOf" srcId="{69E94FE5-8F56-41E1-9C4A-6F61CBCF8DEF}" destId="{1AA29EF3-1547-4CFA-8EDE-12DBD361A2C6}" srcOrd="4" destOrd="0" presId="urn:microsoft.com/office/officeart/2005/8/layout/radial5"/>
    <dgm:cxn modelId="{038906B3-F4E0-4DE6-98D6-69C10433BF5F}" type="presParOf" srcId="{69E94FE5-8F56-41E1-9C4A-6F61CBCF8DEF}" destId="{CC03237B-A3EA-4F1B-B649-36CE7A0E54F8}" srcOrd="5" destOrd="0" presId="urn:microsoft.com/office/officeart/2005/8/layout/radial5"/>
    <dgm:cxn modelId="{B9D1D7FC-F6AC-48BC-8B57-8F7168EFC89D}" type="presParOf" srcId="{CC03237B-A3EA-4F1B-B649-36CE7A0E54F8}" destId="{CA02207B-3FAD-426B-A5D5-372984059FF7}" srcOrd="0" destOrd="0" presId="urn:microsoft.com/office/officeart/2005/8/layout/radial5"/>
    <dgm:cxn modelId="{5505B721-9038-4A17-8313-9D427C41C253}" type="presParOf" srcId="{69E94FE5-8F56-41E1-9C4A-6F61CBCF8DEF}" destId="{0FD1C633-5666-483F-AE63-3177CBEE939C}" srcOrd="6" destOrd="0" presId="urn:microsoft.com/office/officeart/2005/8/layout/radial5"/>
    <dgm:cxn modelId="{65035026-C42D-4498-8D6A-FCF806C4E19D}" type="presParOf" srcId="{69E94FE5-8F56-41E1-9C4A-6F61CBCF8DEF}" destId="{E1F35B5A-0A95-4945-A6D3-B517216ED2B8}" srcOrd="7" destOrd="0" presId="urn:microsoft.com/office/officeart/2005/8/layout/radial5"/>
    <dgm:cxn modelId="{7E822DB2-486E-4E17-A2B9-47129EAC0636}" type="presParOf" srcId="{E1F35B5A-0A95-4945-A6D3-B517216ED2B8}" destId="{E3B8D831-38D5-4CD7-B79E-E7A5B1572448}" srcOrd="0" destOrd="0" presId="urn:microsoft.com/office/officeart/2005/8/layout/radial5"/>
    <dgm:cxn modelId="{BE6A935F-BCFE-4EE4-A844-D2EB0FD331FA}" type="presParOf" srcId="{69E94FE5-8F56-41E1-9C4A-6F61CBCF8DEF}" destId="{DC6D91FE-04AB-4A1C-8E1F-2C90101EA2FC}" srcOrd="8" destOrd="0" presId="urn:microsoft.com/office/officeart/2005/8/layout/radial5"/>
    <dgm:cxn modelId="{CFD94745-5C83-4F3C-98FD-DD669B6B5A79}" type="presParOf" srcId="{69E94FE5-8F56-41E1-9C4A-6F61CBCF8DEF}" destId="{F6BE0757-9DB4-4DC6-87EB-71361F8BCCA7}" srcOrd="9" destOrd="0" presId="urn:microsoft.com/office/officeart/2005/8/layout/radial5"/>
    <dgm:cxn modelId="{C9834FAE-AA54-4FB2-BDBA-57374F85CAA9}" type="presParOf" srcId="{F6BE0757-9DB4-4DC6-87EB-71361F8BCCA7}" destId="{25340A76-62D8-487D-AD47-CEAD33B0DB3E}" srcOrd="0" destOrd="0" presId="urn:microsoft.com/office/officeart/2005/8/layout/radial5"/>
    <dgm:cxn modelId="{D1DB7DB2-13B1-410D-8074-6BD1E62B5FCC}" type="presParOf" srcId="{69E94FE5-8F56-41E1-9C4A-6F61CBCF8DEF}" destId="{C256E604-41B6-46D5-80A5-066391F2559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769A135-0F92-4FDB-A84B-FAAFDC31258F}" type="doc">
      <dgm:prSet loTypeId="urn:microsoft.com/office/officeart/2005/8/layout/arrow2" loCatId="process" qsTypeId="urn:microsoft.com/office/officeart/2005/8/quickstyle/simple1#23" qsCatId="simple" csTypeId="urn:microsoft.com/office/officeart/2005/8/colors/accent1_2#23" csCatId="accent1" phldr="1"/>
      <dgm:spPr/>
    </dgm:pt>
    <dgm:pt modelId="{4CCC73A5-D99C-4683-80BD-82B5566AA0DD}">
      <dgm:prSet phldrT="[Текст]"/>
      <dgm:spPr/>
      <dgm:t>
        <a:bodyPr/>
        <a:lstStyle/>
        <a:p>
          <a:r>
            <a:rPr lang="ru-RU" dirty="0" smtClean="0"/>
            <a:t>Принц Сиддхартха Гаутама</a:t>
          </a:r>
        </a:p>
      </dgm:t>
    </dgm:pt>
    <dgm:pt modelId="{C599D82B-A527-485C-A901-E1104E7BAE06}" type="parTrans" cxnId="{5F0695ED-768A-46D6-A930-E9BA0EEE3930}">
      <dgm:prSet/>
      <dgm:spPr/>
      <dgm:t>
        <a:bodyPr/>
        <a:lstStyle/>
        <a:p>
          <a:endParaRPr lang="ru-RU"/>
        </a:p>
      </dgm:t>
    </dgm:pt>
    <dgm:pt modelId="{4B1BDE5A-E732-4D84-8036-D5E7CB1CAD0F}" type="sibTrans" cxnId="{5F0695ED-768A-46D6-A930-E9BA0EEE3930}">
      <dgm:prSet/>
      <dgm:spPr/>
      <dgm:t>
        <a:bodyPr/>
        <a:lstStyle/>
        <a:p>
          <a:endParaRPr lang="ru-RU"/>
        </a:p>
      </dgm:t>
    </dgm:pt>
    <dgm:pt modelId="{A131730F-0953-4AE0-AA27-B55113B4C558}">
      <dgm:prSet phldrT="[Текст]"/>
      <dgm:spPr/>
      <dgm:t>
        <a:bodyPr/>
        <a:lstStyle/>
        <a:p>
          <a:r>
            <a:rPr lang="ru-RU" dirty="0" smtClean="0"/>
            <a:t>4 зрелища:</a:t>
          </a:r>
        </a:p>
        <a:p>
          <a:r>
            <a:rPr lang="ru-RU" dirty="0" smtClean="0"/>
            <a:t>1) Нищета</a:t>
          </a:r>
          <a:br>
            <a:rPr lang="ru-RU" dirty="0" smtClean="0"/>
          </a:br>
          <a:r>
            <a:rPr lang="ru-RU" dirty="0" smtClean="0"/>
            <a:t>2) Болезнь</a:t>
          </a:r>
          <a:br>
            <a:rPr lang="ru-RU" dirty="0" smtClean="0"/>
          </a:br>
          <a:r>
            <a:rPr lang="ru-RU" dirty="0" smtClean="0"/>
            <a:t>3) Смерть</a:t>
          </a:r>
          <a:br>
            <a:rPr lang="ru-RU" dirty="0" smtClean="0"/>
          </a:br>
          <a:r>
            <a:rPr lang="ru-RU" dirty="0" smtClean="0"/>
            <a:t>4) Аскетизм</a:t>
          </a:r>
          <a:endParaRPr lang="ru-RU" dirty="0"/>
        </a:p>
      </dgm:t>
    </dgm:pt>
    <dgm:pt modelId="{1B9F1173-1E1B-4E04-B6FF-C5FE22EA626D}" type="parTrans" cxnId="{9045831D-210A-4B8F-B3D2-BD6F3C67E39F}">
      <dgm:prSet/>
      <dgm:spPr/>
      <dgm:t>
        <a:bodyPr/>
        <a:lstStyle/>
        <a:p>
          <a:endParaRPr lang="ru-RU"/>
        </a:p>
      </dgm:t>
    </dgm:pt>
    <dgm:pt modelId="{1CDADCFD-04FE-4C70-BF1D-CBED359B046C}" type="sibTrans" cxnId="{9045831D-210A-4B8F-B3D2-BD6F3C67E39F}">
      <dgm:prSet/>
      <dgm:spPr/>
      <dgm:t>
        <a:bodyPr/>
        <a:lstStyle/>
        <a:p>
          <a:endParaRPr lang="ru-RU"/>
        </a:p>
      </dgm:t>
    </dgm:pt>
    <dgm:pt modelId="{3D492EF6-E292-495A-845F-77539C4AE4BA}">
      <dgm:prSet phldrT="[Текст]"/>
      <dgm:spPr/>
      <dgm:t>
        <a:bodyPr/>
        <a:lstStyle/>
        <a:p>
          <a:r>
            <a:rPr lang="ru-RU" dirty="0" smtClean="0"/>
            <a:t>Медитация под дубом</a:t>
          </a:r>
          <a:endParaRPr lang="ru-RU" dirty="0"/>
        </a:p>
      </dgm:t>
    </dgm:pt>
    <dgm:pt modelId="{6E182E56-D1F2-4D23-8CDC-6836A6F46729}" type="parTrans" cxnId="{69B06B63-DC3A-43CC-8FFE-F0D1F4069EA0}">
      <dgm:prSet/>
      <dgm:spPr/>
      <dgm:t>
        <a:bodyPr/>
        <a:lstStyle/>
        <a:p>
          <a:endParaRPr lang="ru-RU"/>
        </a:p>
      </dgm:t>
    </dgm:pt>
    <dgm:pt modelId="{8FF51237-6E75-4696-BD0A-3473F24EE4EF}" type="sibTrans" cxnId="{69B06B63-DC3A-43CC-8FFE-F0D1F4069EA0}">
      <dgm:prSet/>
      <dgm:spPr/>
      <dgm:t>
        <a:bodyPr/>
        <a:lstStyle/>
        <a:p>
          <a:endParaRPr lang="ru-RU"/>
        </a:p>
      </dgm:t>
    </dgm:pt>
    <dgm:pt modelId="{3593F126-02F0-4656-9242-62A0D0B86915}">
      <dgm:prSet phldrT="[Текст]"/>
      <dgm:spPr/>
      <dgm:t>
        <a:bodyPr/>
        <a:lstStyle/>
        <a:p>
          <a:r>
            <a:rPr lang="ru-RU" dirty="0" smtClean="0"/>
            <a:t>Будда Шакьямуни</a:t>
          </a:r>
          <a:endParaRPr lang="ru-RU" dirty="0"/>
        </a:p>
      </dgm:t>
    </dgm:pt>
    <dgm:pt modelId="{FBEC1A75-8609-433F-B50B-46078840D244}" type="parTrans" cxnId="{6ED12A94-27E9-44AB-977C-A8CC5826DBF3}">
      <dgm:prSet/>
      <dgm:spPr/>
      <dgm:t>
        <a:bodyPr/>
        <a:lstStyle/>
        <a:p>
          <a:endParaRPr lang="ru-RU"/>
        </a:p>
      </dgm:t>
    </dgm:pt>
    <dgm:pt modelId="{C3E5E56D-DE0A-4918-86BE-8A28055FEBE9}" type="sibTrans" cxnId="{6ED12A94-27E9-44AB-977C-A8CC5826DBF3}">
      <dgm:prSet/>
      <dgm:spPr/>
      <dgm:t>
        <a:bodyPr/>
        <a:lstStyle/>
        <a:p>
          <a:endParaRPr lang="ru-RU"/>
        </a:p>
      </dgm:t>
    </dgm:pt>
    <dgm:pt modelId="{5F02853B-6021-4692-BEB4-E9F5F9B2B9A3}" type="pres">
      <dgm:prSet presAssocID="{B769A135-0F92-4FDB-A84B-FAAFDC31258F}" presName="arrowDiagram" presStyleCnt="0">
        <dgm:presLayoutVars>
          <dgm:chMax val="5"/>
          <dgm:dir/>
          <dgm:resizeHandles val="exact"/>
        </dgm:presLayoutVars>
      </dgm:prSet>
      <dgm:spPr/>
    </dgm:pt>
    <dgm:pt modelId="{7ABCCBFD-1BF9-4078-993B-C6CD7F4916B8}" type="pres">
      <dgm:prSet presAssocID="{B769A135-0F92-4FDB-A84B-FAAFDC31258F}" presName="arrow" presStyleLbl="bgShp" presStyleIdx="0" presStyleCnt="1"/>
      <dgm:spPr/>
    </dgm:pt>
    <dgm:pt modelId="{A3C686ED-B9C2-4E50-B3C2-D56FC0B471ED}" type="pres">
      <dgm:prSet presAssocID="{B769A135-0F92-4FDB-A84B-FAAFDC31258F}" presName="arrowDiagram4" presStyleCnt="0"/>
      <dgm:spPr/>
    </dgm:pt>
    <dgm:pt modelId="{1EC28952-005E-4CAA-B1AF-4B3B9525CAF2}" type="pres">
      <dgm:prSet presAssocID="{4CCC73A5-D99C-4683-80BD-82B5566AA0DD}" presName="bullet4a" presStyleLbl="node1" presStyleIdx="0" presStyleCnt="4"/>
      <dgm:spPr/>
    </dgm:pt>
    <dgm:pt modelId="{968841B8-DBE5-4868-A11E-1C2B2C5D05E5}" type="pres">
      <dgm:prSet presAssocID="{4CCC73A5-D99C-4683-80BD-82B5566AA0DD}" presName="textBox4a" presStyleLbl="revTx" presStyleIdx="0" presStyleCnt="4" custScaleY="69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94225-DCD7-4D92-8445-0E1FDD14BFAC}" type="pres">
      <dgm:prSet presAssocID="{A131730F-0953-4AE0-AA27-B55113B4C558}" presName="bullet4b" presStyleLbl="node1" presStyleIdx="1" presStyleCnt="4"/>
      <dgm:spPr/>
    </dgm:pt>
    <dgm:pt modelId="{273537B6-2164-40CD-879D-20DE85DD8FDF}" type="pres">
      <dgm:prSet presAssocID="{A131730F-0953-4AE0-AA27-B55113B4C558}" presName="textBox4b" presStyleLbl="revTx" presStyleIdx="1" presStyleCnt="4" custScaleY="58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5438F-C2F2-40FC-B328-2ABDDAA7E8BC}" type="pres">
      <dgm:prSet presAssocID="{3D492EF6-E292-495A-845F-77539C4AE4BA}" presName="bullet4c" presStyleLbl="node1" presStyleIdx="2" presStyleCnt="4"/>
      <dgm:spPr/>
    </dgm:pt>
    <dgm:pt modelId="{00D09AC1-A6DC-43D8-9C2C-FAEF8BC82FEA}" type="pres">
      <dgm:prSet presAssocID="{3D492EF6-E292-495A-845F-77539C4AE4BA}" presName="textBox4c" presStyleLbl="revTx" presStyleIdx="2" presStyleCnt="4" custScaleY="641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FE435-44B5-46D2-8808-9A752F87F767}" type="pres">
      <dgm:prSet presAssocID="{3593F126-02F0-4656-9242-62A0D0B86915}" presName="bullet4d" presStyleLbl="node1" presStyleIdx="3" presStyleCnt="4"/>
      <dgm:spPr/>
    </dgm:pt>
    <dgm:pt modelId="{F4377F5B-7CD8-433A-9507-15EFA4EBCDF2}" type="pres">
      <dgm:prSet presAssocID="{3593F126-02F0-4656-9242-62A0D0B86915}" presName="textBox4d" presStyleLbl="revTx" presStyleIdx="3" presStyleCnt="4" custScaleY="53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B06B63-DC3A-43CC-8FFE-F0D1F4069EA0}" srcId="{B769A135-0F92-4FDB-A84B-FAAFDC31258F}" destId="{3D492EF6-E292-495A-845F-77539C4AE4BA}" srcOrd="2" destOrd="0" parTransId="{6E182E56-D1F2-4D23-8CDC-6836A6F46729}" sibTransId="{8FF51237-6E75-4696-BD0A-3473F24EE4EF}"/>
    <dgm:cxn modelId="{9045831D-210A-4B8F-B3D2-BD6F3C67E39F}" srcId="{B769A135-0F92-4FDB-A84B-FAAFDC31258F}" destId="{A131730F-0953-4AE0-AA27-B55113B4C558}" srcOrd="1" destOrd="0" parTransId="{1B9F1173-1E1B-4E04-B6FF-C5FE22EA626D}" sibTransId="{1CDADCFD-04FE-4C70-BF1D-CBED359B046C}"/>
    <dgm:cxn modelId="{3CB0040A-40BE-4BF4-B8F6-7659E756855C}" type="presOf" srcId="{3593F126-02F0-4656-9242-62A0D0B86915}" destId="{F4377F5B-7CD8-433A-9507-15EFA4EBCDF2}" srcOrd="0" destOrd="0" presId="urn:microsoft.com/office/officeart/2005/8/layout/arrow2"/>
    <dgm:cxn modelId="{60EFFD74-A371-4021-8362-9E8C03134717}" type="presOf" srcId="{3D492EF6-E292-495A-845F-77539C4AE4BA}" destId="{00D09AC1-A6DC-43D8-9C2C-FAEF8BC82FEA}" srcOrd="0" destOrd="0" presId="urn:microsoft.com/office/officeart/2005/8/layout/arrow2"/>
    <dgm:cxn modelId="{FF35921E-DF2E-4E69-87EA-547B19DBCC9B}" type="presOf" srcId="{4CCC73A5-D99C-4683-80BD-82B5566AA0DD}" destId="{968841B8-DBE5-4868-A11E-1C2B2C5D05E5}" srcOrd="0" destOrd="0" presId="urn:microsoft.com/office/officeart/2005/8/layout/arrow2"/>
    <dgm:cxn modelId="{5F0695ED-768A-46D6-A930-E9BA0EEE3930}" srcId="{B769A135-0F92-4FDB-A84B-FAAFDC31258F}" destId="{4CCC73A5-D99C-4683-80BD-82B5566AA0DD}" srcOrd="0" destOrd="0" parTransId="{C599D82B-A527-485C-A901-E1104E7BAE06}" sibTransId="{4B1BDE5A-E732-4D84-8036-D5E7CB1CAD0F}"/>
    <dgm:cxn modelId="{6ED12A94-27E9-44AB-977C-A8CC5826DBF3}" srcId="{B769A135-0F92-4FDB-A84B-FAAFDC31258F}" destId="{3593F126-02F0-4656-9242-62A0D0B86915}" srcOrd="3" destOrd="0" parTransId="{FBEC1A75-8609-433F-B50B-46078840D244}" sibTransId="{C3E5E56D-DE0A-4918-86BE-8A28055FEBE9}"/>
    <dgm:cxn modelId="{944C1201-AE07-4B1D-AEC6-8539DA43EE98}" type="presOf" srcId="{A131730F-0953-4AE0-AA27-B55113B4C558}" destId="{273537B6-2164-40CD-879D-20DE85DD8FDF}" srcOrd="0" destOrd="0" presId="urn:microsoft.com/office/officeart/2005/8/layout/arrow2"/>
    <dgm:cxn modelId="{FB16464B-DF35-4FE5-8CB7-64F9C28097DF}" type="presOf" srcId="{B769A135-0F92-4FDB-A84B-FAAFDC31258F}" destId="{5F02853B-6021-4692-BEB4-E9F5F9B2B9A3}" srcOrd="0" destOrd="0" presId="urn:microsoft.com/office/officeart/2005/8/layout/arrow2"/>
    <dgm:cxn modelId="{AFEF5F23-61A1-413A-9F84-6ACBC914AD2B}" type="presParOf" srcId="{5F02853B-6021-4692-BEB4-E9F5F9B2B9A3}" destId="{7ABCCBFD-1BF9-4078-993B-C6CD7F4916B8}" srcOrd="0" destOrd="0" presId="urn:microsoft.com/office/officeart/2005/8/layout/arrow2"/>
    <dgm:cxn modelId="{81061A1B-94FA-4588-9F9A-E0FE12BA1C5D}" type="presParOf" srcId="{5F02853B-6021-4692-BEB4-E9F5F9B2B9A3}" destId="{A3C686ED-B9C2-4E50-B3C2-D56FC0B471ED}" srcOrd="1" destOrd="0" presId="urn:microsoft.com/office/officeart/2005/8/layout/arrow2"/>
    <dgm:cxn modelId="{168EBB04-8DDE-4DA9-A088-27D9A3FC3EED}" type="presParOf" srcId="{A3C686ED-B9C2-4E50-B3C2-D56FC0B471ED}" destId="{1EC28952-005E-4CAA-B1AF-4B3B9525CAF2}" srcOrd="0" destOrd="0" presId="urn:microsoft.com/office/officeart/2005/8/layout/arrow2"/>
    <dgm:cxn modelId="{6F01C9C6-4000-47C9-9DD5-6B1025DD1EEA}" type="presParOf" srcId="{A3C686ED-B9C2-4E50-B3C2-D56FC0B471ED}" destId="{968841B8-DBE5-4868-A11E-1C2B2C5D05E5}" srcOrd="1" destOrd="0" presId="urn:microsoft.com/office/officeart/2005/8/layout/arrow2"/>
    <dgm:cxn modelId="{77ED460F-E655-4175-9731-885DEBFF6532}" type="presParOf" srcId="{A3C686ED-B9C2-4E50-B3C2-D56FC0B471ED}" destId="{14D94225-DCD7-4D92-8445-0E1FDD14BFAC}" srcOrd="2" destOrd="0" presId="urn:microsoft.com/office/officeart/2005/8/layout/arrow2"/>
    <dgm:cxn modelId="{3969AE92-EFDE-4EC3-A694-61EBD4215870}" type="presParOf" srcId="{A3C686ED-B9C2-4E50-B3C2-D56FC0B471ED}" destId="{273537B6-2164-40CD-879D-20DE85DD8FDF}" srcOrd="3" destOrd="0" presId="urn:microsoft.com/office/officeart/2005/8/layout/arrow2"/>
    <dgm:cxn modelId="{53A81C08-A90E-4A4F-9DF9-FA361DB70454}" type="presParOf" srcId="{A3C686ED-B9C2-4E50-B3C2-D56FC0B471ED}" destId="{5385438F-C2F2-40FC-B328-2ABDDAA7E8BC}" srcOrd="4" destOrd="0" presId="urn:microsoft.com/office/officeart/2005/8/layout/arrow2"/>
    <dgm:cxn modelId="{72CF80FB-4FEB-48D0-B3F0-2036FCCD3260}" type="presParOf" srcId="{A3C686ED-B9C2-4E50-B3C2-D56FC0B471ED}" destId="{00D09AC1-A6DC-43D8-9C2C-FAEF8BC82FEA}" srcOrd="5" destOrd="0" presId="urn:microsoft.com/office/officeart/2005/8/layout/arrow2"/>
    <dgm:cxn modelId="{A7F609E9-E384-4931-9ECB-C0B8AA2A0F61}" type="presParOf" srcId="{A3C686ED-B9C2-4E50-B3C2-D56FC0B471ED}" destId="{0A2FE435-44B5-46D2-8808-9A752F87F767}" srcOrd="6" destOrd="0" presId="urn:microsoft.com/office/officeart/2005/8/layout/arrow2"/>
    <dgm:cxn modelId="{A98A1C40-42A1-4448-9A8A-AB5FD75A8EC6}" type="presParOf" srcId="{A3C686ED-B9C2-4E50-B3C2-D56FC0B471ED}" destId="{F4377F5B-7CD8-433A-9507-15EFA4EBCDF2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2D0D262-4BFE-4E28-9CD3-4D6D444F5BBC}" type="doc">
      <dgm:prSet loTypeId="urn:microsoft.com/office/officeart/2005/8/layout/cycle6" loCatId="cycle" qsTypeId="urn:microsoft.com/office/officeart/2005/8/quickstyle/simple1#24" qsCatId="simple" csTypeId="urn:microsoft.com/office/officeart/2005/8/colors/accent1_2#24" csCatId="accent1" phldr="1"/>
      <dgm:spPr/>
      <dgm:t>
        <a:bodyPr/>
        <a:lstStyle/>
        <a:p>
          <a:endParaRPr lang="ru-RU"/>
        </a:p>
      </dgm:t>
    </dgm:pt>
    <dgm:pt modelId="{ECD6930E-AD78-4C81-A1D0-CA8092798A86}">
      <dgm:prSet phldrT="[Текст]"/>
      <dgm:spPr/>
      <dgm:t>
        <a:bodyPr/>
        <a:lstStyle/>
        <a:p>
          <a:r>
            <a:rPr lang="ru-RU" dirty="0" smtClean="0"/>
            <a:t>Мир богов</a:t>
          </a:r>
          <a:endParaRPr lang="ru-RU" dirty="0"/>
        </a:p>
      </dgm:t>
    </dgm:pt>
    <dgm:pt modelId="{960C6945-1969-4A03-94B6-435E3D0BE077}" type="parTrans" cxnId="{FBC32D74-CEB6-4605-A24B-7233C273ADD5}">
      <dgm:prSet/>
      <dgm:spPr/>
      <dgm:t>
        <a:bodyPr/>
        <a:lstStyle/>
        <a:p>
          <a:endParaRPr lang="ru-RU"/>
        </a:p>
      </dgm:t>
    </dgm:pt>
    <dgm:pt modelId="{BD33222B-15AB-4D38-BC71-B871175D8585}" type="sibTrans" cxnId="{FBC32D74-CEB6-4605-A24B-7233C273ADD5}">
      <dgm:prSet/>
      <dgm:spPr/>
      <dgm:t>
        <a:bodyPr/>
        <a:lstStyle/>
        <a:p>
          <a:endParaRPr lang="ru-RU"/>
        </a:p>
      </dgm:t>
    </dgm:pt>
    <dgm:pt modelId="{55ACF3F9-1290-471F-B32A-28A2F9E9C459}">
      <dgm:prSet phldrT="[Текст]"/>
      <dgm:spPr/>
      <dgm:t>
        <a:bodyPr/>
        <a:lstStyle/>
        <a:p>
          <a:r>
            <a:rPr lang="ru-RU" dirty="0" smtClean="0"/>
            <a:t>Мир асуров (полубогов)</a:t>
          </a:r>
          <a:endParaRPr lang="ru-RU" dirty="0"/>
        </a:p>
      </dgm:t>
    </dgm:pt>
    <dgm:pt modelId="{B2DBD6A4-E4B6-419F-A026-EB0239D3F376}" type="parTrans" cxnId="{A8423E99-BF22-4796-9960-83FFDFF2FA02}">
      <dgm:prSet/>
      <dgm:spPr/>
      <dgm:t>
        <a:bodyPr/>
        <a:lstStyle/>
        <a:p>
          <a:endParaRPr lang="ru-RU"/>
        </a:p>
      </dgm:t>
    </dgm:pt>
    <dgm:pt modelId="{0B9BF2D9-7515-42A1-99D0-1342A151536E}" type="sibTrans" cxnId="{A8423E99-BF22-4796-9960-83FFDFF2FA02}">
      <dgm:prSet/>
      <dgm:spPr/>
      <dgm:t>
        <a:bodyPr/>
        <a:lstStyle/>
        <a:p>
          <a:endParaRPr lang="ru-RU"/>
        </a:p>
      </dgm:t>
    </dgm:pt>
    <dgm:pt modelId="{E89128D0-1623-4D80-A574-8B6A4A5285FC}">
      <dgm:prSet/>
      <dgm:spPr/>
      <dgm:t>
        <a:bodyPr/>
        <a:lstStyle/>
        <a:p>
          <a:r>
            <a:rPr lang="ru-RU" smtClean="0"/>
            <a:t>Мир животных</a:t>
          </a:r>
          <a:endParaRPr lang="ru-RU" dirty="0"/>
        </a:p>
      </dgm:t>
    </dgm:pt>
    <dgm:pt modelId="{2F98653C-F23A-4903-A550-C03B42F502D6}" type="parTrans" cxnId="{7AB87A2A-974F-4E0D-9ABE-E7650D3DD02D}">
      <dgm:prSet/>
      <dgm:spPr/>
      <dgm:t>
        <a:bodyPr/>
        <a:lstStyle/>
        <a:p>
          <a:endParaRPr lang="ru-RU"/>
        </a:p>
      </dgm:t>
    </dgm:pt>
    <dgm:pt modelId="{7F92F8E5-F89F-492D-B708-D90B8BB4E3B5}" type="sibTrans" cxnId="{7AB87A2A-974F-4E0D-9ABE-E7650D3DD02D}">
      <dgm:prSet/>
      <dgm:spPr/>
      <dgm:t>
        <a:bodyPr/>
        <a:lstStyle/>
        <a:p>
          <a:endParaRPr lang="ru-RU"/>
        </a:p>
      </dgm:t>
    </dgm:pt>
    <dgm:pt modelId="{A6F1FA50-B30F-45FF-A69F-E62FAFE66A69}">
      <dgm:prSet phldrT="[Текст]"/>
      <dgm:spPr/>
      <dgm:t>
        <a:bodyPr/>
        <a:lstStyle/>
        <a:p>
          <a:r>
            <a:rPr lang="ru-RU" dirty="0" smtClean="0"/>
            <a:t>Мир </a:t>
          </a:r>
          <a:r>
            <a:rPr lang="ru-RU" dirty="0" err="1" smtClean="0"/>
            <a:t>претов</a:t>
          </a:r>
          <a:r>
            <a:rPr lang="ru-RU" dirty="0" smtClean="0"/>
            <a:t> (голодных духов)</a:t>
          </a:r>
          <a:endParaRPr lang="ru-RU" dirty="0"/>
        </a:p>
      </dgm:t>
    </dgm:pt>
    <dgm:pt modelId="{A53BC3AB-6480-4C14-AB86-D8F6B36F0B91}" type="parTrans" cxnId="{3FA80FA7-4349-4DA6-A03A-150967D5ED7A}">
      <dgm:prSet/>
      <dgm:spPr/>
      <dgm:t>
        <a:bodyPr/>
        <a:lstStyle/>
        <a:p>
          <a:endParaRPr lang="ru-RU"/>
        </a:p>
      </dgm:t>
    </dgm:pt>
    <dgm:pt modelId="{0FCBF80B-B461-4CA6-A3F5-556C4D98BBB0}" type="sibTrans" cxnId="{3FA80FA7-4349-4DA6-A03A-150967D5ED7A}">
      <dgm:prSet/>
      <dgm:spPr/>
      <dgm:t>
        <a:bodyPr/>
        <a:lstStyle/>
        <a:p>
          <a:endParaRPr lang="ru-RU"/>
        </a:p>
      </dgm:t>
    </dgm:pt>
    <dgm:pt modelId="{BD0FD5E8-39BC-4225-ACD0-1CF701612041}">
      <dgm:prSet phldrT="[Текст]"/>
      <dgm:spPr/>
      <dgm:t>
        <a:bodyPr/>
        <a:lstStyle/>
        <a:p>
          <a:r>
            <a:rPr lang="ru-RU" dirty="0" smtClean="0"/>
            <a:t>Мир </a:t>
          </a:r>
          <a:r>
            <a:rPr lang="ru-RU" dirty="0" err="1" smtClean="0"/>
            <a:t>нараков</a:t>
          </a:r>
          <a:r>
            <a:rPr lang="ru-RU" dirty="0" smtClean="0"/>
            <a:t> (адских существ)</a:t>
          </a:r>
          <a:endParaRPr lang="ru-RU" dirty="0"/>
        </a:p>
      </dgm:t>
    </dgm:pt>
    <dgm:pt modelId="{3912E709-9280-471A-98F3-50A80AABEB17}" type="parTrans" cxnId="{0F4D6255-BDDA-404C-8BCC-7F7FA73561EC}">
      <dgm:prSet/>
      <dgm:spPr/>
      <dgm:t>
        <a:bodyPr/>
        <a:lstStyle/>
        <a:p>
          <a:endParaRPr lang="ru-RU"/>
        </a:p>
      </dgm:t>
    </dgm:pt>
    <dgm:pt modelId="{6C6CE3C3-71F4-4C5C-A89E-59713CF08C18}" type="sibTrans" cxnId="{0F4D6255-BDDA-404C-8BCC-7F7FA73561EC}">
      <dgm:prSet/>
      <dgm:spPr/>
      <dgm:t>
        <a:bodyPr/>
        <a:lstStyle/>
        <a:p>
          <a:endParaRPr lang="ru-RU"/>
        </a:p>
      </dgm:t>
    </dgm:pt>
    <dgm:pt modelId="{33FFCE8A-FD72-4D4A-8E8D-D4971C82E9B0}" type="pres">
      <dgm:prSet presAssocID="{22D0D262-4BFE-4E28-9CD3-4D6D444F5BB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BB5FBA-9478-4E04-8BB3-70E5B528C26C}" type="pres">
      <dgm:prSet presAssocID="{ECD6930E-AD78-4C81-A1D0-CA8092798A8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24844-2F9B-46C4-8213-08D217503D33}" type="pres">
      <dgm:prSet presAssocID="{ECD6930E-AD78-4C81-A1D0-CA8092798A86}" presName="spNode" presStyleCnt="0"/>
      <dgm:spPr/>
    </dgm:pt>
    <dgm:pt modelId="{BA51E24F-8F4F-4872-8C1B-25F6546E2793}" type="pres">
      <dgm:prSet presAssocID="{BD33222B-15AB-4D38-BC71-B871175D858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C18B4EEA-B4E6-4EF9-AB76-6E5FDB204D9E}" type="pres">
      <dgm:prSet presAssocID="{55ACF3F9-1290-471F-B32A-28A2F9E9C45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7B22F-B400-4A97-B900-60F9FEAE12AC}" type="pres">
      <dgm:prSet presAssocID="{55ACF3F9-1290-471F-B32A-28A2F9E9C459}" presName="spNode" presStyleCnt="0"/>
      <dgm:spPr/>
    </dgm:pt>
    <dgm:pt modelId="{247B9C80-1DAF-4E4B-909B-22FB494B9A06}" type="pres">
      <dgm:prSet presAssocID="{0B9BF2D9-7515-42A1-99D0-1342A151536E}" presName="sibTrans" presStyleLbl="sibTrans1D1" presStyleIdx="1" presStyleCnt="5"/>
      <dgm:spPr/>
      <dgm:t>
        <a:bodyPr/>
        <a:lstStyle/>
        <a:p>
          <a:endParaRPr lang="ru-RU"/>
        </a:p>
      </dgm:t>
    </dgm:pt>
    <dgm:pt modelId="{F9847822-3E2D-4169-B6B8-84E8B96DA153}" type="pres">
      <dgm:prSet presAssocID="{E89128D0-1623-4D80-A574-8B6A4A5285F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73701-C0BD-44D2-88EB-38E53A4CB160}" type="pres">
      <dgm:prSet presAssocID="{E89128D0-1623-4D80-A574-8B6A4A5285FC}" presName="spNode" presStyleCnt="0"/>
      <dgm:spPr/>
    </dgm:pt>
    <dgm:pt modelId="{58089642-FC48-4ACA-BBD0-A9BF73215E16}" type="pres">
      <dgm:prSet presAssocID="{7F92F8E5-F89F-492D-B708-D90B8BB4E3B5}" presName="sibTrans" presStyleLbl="sibTrans1D1" presStyleIdx="2" presStyleCnt="5"/>
      <dgm:spPr/>
      <dgm:t>
        <a:bodyPr/>
        <a:lstStyle/>
        <a:p>
          <a:endParaRPr lang="ru-RU"/>
        </a:p>
      </dgm:t>
    </dgm:pt>
    <dgm:pt modelId="{84C3F7E7-2098-4497-B945-BA143FC8B594}" type="pres">
      <dgm:prSet presAssocID="{A6F1FA50-B30F-45FF-A69F-E62FAFE66A6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04E1A-BD7B-4CB7-BC50-6748FEDE60EF}" type="pres">
      <dgm:prSet presAssocID="{A6F1FA50-B30F-45FF-A69F-E62FAFE66A69}" presName="spNode" presStyleCnt="0"/>
      <dgm:spPr/>
    </dgm:pt>
    <dgm:pt modelId="{C5F028B2-801E-4FCA-80DE-F6E7254C8B9F}" type="pres">
      <dgm:prSet presAssocID="{0FCBF80B-B461-4CA6-A3F5-556C4D98BBB0}" presName="sibTrans" presStyleLbl="sibTrans1D1" presStyleIdx="3" presStyleCnt="5"/>
      <dgm:spPr/>
      <dgm:t>
        <a:bodyPr/>
        <a:lstStyle/>
        <a:p>
          <a:endParaRPr lang="ru-RU"/>
        </a:p>
      </dgm:t>
    </dgm:pt>
    <dgm:pt modelId="{0A64D5CD-0B04-4EDB-A1B2-134A3F44A370}" type="pres">
      <dgm:prSet presAssocID="{BD0FD5E8-39BC-4225-ACD0-1CF70161204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74F97-2DD5-4DD3-AB35-5F127AC2549B}" type="pres">
      <dgm:prSet presAssocID="{BD0FD5E8-39BC-4225-ACD0-1CF701612041}" presName="spNode" presStyleCnt="0"/>
      <dgm:spPr/>
    </dgm:pt>
    <dgm:pt modelId="{6A8DF6E7-6667-4855-BA8C-EC7EF39DE0F0}" type="pres">
      <dgm:prSet presAssocID="{6C6CE3C3-71F4-4C5C-A89E-59713CF08C18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5BF62DB3-01D5-4705-9E09-3A1A12EA4EAC}" type="presOf" srcId="{BD0FD5E8-39BC-4225-ACD0-1CF701612041}" destId="{0A64D5CD-0B04-4EDB-A1B2-134A3F44A370}" srcOrd="0" destOrd="0" presId="urn:microsoft.com/office/officeart/2005/8/layout/cycle6"/>
    <dgm:cxn modelId="{FBC32D74-CEB6-4605-A24B-7233C273ADD5}" srcId="{22D0D262-4BFE-4E28-9CD3-4D6D444F5BBC}" destId="{ECD6930E-AD78-4C81-A1D0-CA8092798A86}" srcOrd="0" destOrd="0" parTransId="{960C6945-1969-4A03-94B6-435E3D0BE077}" sibTransId="{BD33222B-15AB-4D38-BC71-B871175D8585}"/>
    <dgm:cxn modelId="{3FA80FA7-4349-4DA6-A03A-150967D5ED7A}" srcId="{22D0D262-4BFE-4E28-9CD3-4D6D444F5BBC}" destId="{A6F1FA50-B30F-45FF-A69F-E62FAFE66A69}" srcOrd="3" destOrd="0" parTransId="{A53BC3AB-6480-4C14-AB86-D8F6B36F0B91}" sibTransId="{0FCBF80B-B461-4CA6-A3F5-556C4D98BBB0}"/>
    <dgm:cxn modelId="{6E879F71-C0B9-4F99-90E9-143FD1CB43CF}" type="presOf" srcId="{7F92F8E5-F89F-492D-B708-D90B8BB4E3B5}" destId="{58089642-FC48-4ACA-BBD0-A9BF73215E16}" srcOrd="0" destOrd="0" presId="urn:microsoft.com/office/officeart/2005/8/layout/cycle6"/>
    <dgm:cxn modelId="{1C0BB704-946F-4EA1-AD54-9D47981A1448}" type="presOf" srcId="{A6F1FA50-B30F-45FF-A69F-E62FAFE66A69}" destId="{84C3F7E7-2098-4497-B945-BA143FC8B594}" srcOrd="0" destOrd="0" presId="urn:microsoft.com/office/officeart/2005/8/layout/cycle6"/>
    <dgm:cxn modelId="{30801B73-356E-470B-A9C9-20B639E0B5EF}" type="presOf" srcId="{0B9BF2D9-7515-42A1-99D0-1342A151536E}" destId="{247B9C80-1DAF-4E4B-909B-22FB494B9A06}" srcOrd="0" destOrd="0" presId="urn:microsoft.com/office/officeart/2005/8/layout/cycle6"/>
    <dgm:cxn modelId="{A52A6759-5533-4DC0-B7AC-99F283CCEDA0}" type="presOf" srcId="{55ACF3F9-1290-471F-B32A-28A2F9E9C459}" destId="{C18B4EEA-B4E6-4EF9-AB76-6E5FDB204D9E}" srcOrd="0" destOrd="0" presId="urn:microsoft.com/office/officeart/2005/8/layout/cycle6"/>
    <dgm:cxn modelId="{A8423E99-BF22-4796-9960-83FFDFF2FA02}" srcId="{22D0D262-4BFE-4E28-9CD3-4D6D444F5BBC}" destId="{55ACF3F9-1290-471F-B32A-28A2F9E9C459}" srcOrd="1" destOrd="0" parTransId="{B2DBD6A4-E4B6-419F-A026-EB0239D3F376}" sibTransId="{0B9BF2D9-7515-42A1-99D0-1342A151536E}"/>
    <dgm:cxn modelId="{7AB87A2A-974F-4E0D-9ABE-E7650D3DD02D}" srcId="{22D0D262-4BFE-4E28-9CD3-4D6D444F5BBC}" destId="{E89128D0-1623-4D80-A574-8B6A4A5285FC}" srcOrd="2" destOrd="0" parTransId="{2F98653C-F23A-4903-A550-C03B42F502D6}" sibTransId="{7F92F8E5-F89F-492D-B708-D90B8BB4E3B5}"/>
    <dgm:cxn modelId="{2457BFE1-59B4-48DE-9D6E-D89C5C4C5995}" type="presOf" srcId="{BD33222B-15AB-4D38-BC71-B871175D8585}" destId="{BA51E24F-8F4F-4872-8C1B-25F6546E2793}" srcOrd="0" destOrd="0" presId="urn:microsoft.com/office/officeart/2005/8/layout/cycle6"/>
    <dgm:cxn modelId="{04F8061F-3D69-42DC-A744-E9549A1CDC5E}" type="presOf" srcId="{22D0D262-4BFE-4E28-9CD3-4D6D444F5BBC}" destId="{33FFCE8A-FD72-4D4A-8E8D-D4971C82E9B0}" srcOrd="0" destOrd="0" presId="urn:microsoft.com/office/officeart/2005/8/layout/cycle6"/>
    <dgm:cxn modelId="{0F4D6255-BDDA-404C-8BCC-7F7FA73561EC}" srcId="{22D0D262-4BFE-4E28-9CD3-4D6D444F5BBC}" destId="{BD0FD5E8-39BC-4225-ACD0-1CF701612041}" srcOrd="4" destOrd="0" parTransId="{3912E709-9280-471A-98F3-50A80AABEB17}" sibTransId="{6C6CE3C3-71F4-4C5C-A89E-59713CF08C18}"/>
    <dgm:cxn modelId="{22D8840B-EDBB-45A2-8D47-7CD2CDDD7923}" type="presOf" srcId="{0FCBF80B-B461-4CA6-A3F5-556C4D98BBB0}" destId="{C5F028B2-801E-4FCA-80DE-F6E7254C8B9F}" srcOrd="0" destOrd="0" presId="urn:microsoft.com/office/officeart/2005/8/layout/cycle6"/>
    <dgm:cxn modelId="{C1FA337F-3EBB-4726-BFFE-0937D606F888}" type="presOf" srcId="{E89128D0-1623-4D80-A574-8B6A4A5285FC}" destId="{F9847822-3E2D-4169-B6B8-84E8B96DA153}" srcOrd="0" destOrd="0" presId="urn:microsoft.com/office/officeart/2005/8/layout/cycle6"/>
    <dgm:cxn modelId="{F8C69498-095D-479B-8CF3-49601034354C}" type="presOf" srcId="{6C6CE3C3-71F4-4C5C-A89E-59713CF08C18}" destId="{6A8DF6E7-6667-4855-BA8C-EC7EF39DE0F0}" srcOrd="0" destOrd="0" presId="urn:microsoft.com/office/officeart/2005/8/layout/cycle6"/>
    <dgm:cxn modelId="{384AFA31-4318-48FF-B46F-18D512B8A3CA}" type="presOf" srcId="{ECD6930E-AD78-4C81-A1D0-CA8092798A86}" destId="{CBBB5FBA-9478-4E04-8BB3-70E5B528C26C}" srcOrd="0" destOrd="0" presId="urn:microsoft.com/office/officeart/2005/8/layout/cycle6"/>
    <dgm:cxn modelId="{621FD5B3-E22D-4C30-B9CA-B7358CC0CFEC}" type="presParOf" srcId="{33FFCE8A-FD72-4D4A-8E8D-D4971C82E9B0}" destId="{CBBB5FBA-9478-4E04-8BB3-70E5B528C26C}" srcOrd="0" destOrd="0" presId="urn:microsoft.com/office/officeart/2005/8/layout/cycle6"/>
    <dgm:cxn modelId="{405B9F01-8630-416A-9F12-E0A35E0417E8}" type="presParOf" srcId="{33FFCE8A-FD72-4D4A-8E8D-D4971C82E9B0}" destId="{71C24844-2F9B-46C4-8213-08D217503D33}" srcOrd="1" destOrd="0" presId="urn:microsoft.com/office/officeart/2005/8/layout/cycle6"/>
    <dgm:cxn modelId="{87EBD7B0-CE45-45FA-B7B0-CBE6F9DA09C6}" type="presParOf" srcId="{33FFCE8A-FD72-4D4A-8E8D-D4971C82E9B0}" destId="{BA51E24F-8F4F-4872-8C1B-25F6546E2793}" srcOrd="2" destOrd="0" presId="urn:microsoft.com/office/officeart/2005/8/layout/cycle6"/>
    <dgm:cxn modelId="{2C2FF8B8-7200-4E5A-9565-3B05F6F94143}" type="presParOf" srcId="{33FFCE8A-FD72-4D4A-8E8D-D4971C82E9B0}" destId="{C18B4EEA-B4E6-4EF9-AB76-6E5FDB204D9E}" srcOrd="3" destOrd="0" presId="urn:microsoft.com/office/officeart/2005/8/layout/cycle6"/>
    <dgm:cxn modelId="{72196BDC-CA51-461B-A0B0-D6B8D5E773E3}" type="presParOf" srcId="{33FFCE8A-FD72-4D4A-8E8D-D4971C82E9B0}" destId="{D8A7B22F-B400-4A97-B900-60F9FEAE12AC}" srcOrd="4" destOrd="0" presId="urn:microsoft.com/office/officeart/2005/8/layout/cycle6"/>
    <dgm:cxn modelId="{13A08D0E-4749-4185-8951-2F03E07BFA89}" type="presParOf" srcId="{33FFCE8A-FD72-4D4A-8E8D-D4971C82E9B0}" destId="{247B9C80-1DAF-4E4B-909B-22FB494B9A06}" srcOrd="5" destOrd="0" presId="urn:microsoft.com/office/officeart/2005/8/layout/cycle6"/>
    <dgm:cxn modelId="{3F81DD18-F564-467C-A034-13A926717E2C}" type="presParOf" srcId="{33FFCE8A-FD72-4D4A-8E8D-D4971C82E9B0}" destId="{F9847822-3E2D-4169-B6B8-84E8B96DA153}" srcOrd="6" destOrd="0" presId="urn:microsoft.com/office/officeart/2005/8/layout/cycle6"/>
    <dgm:cxn modelId="{0CFF3BA3-7683-4C2C-AD7A-397C3C6727D1}" type="presParOf" srcId="{33FFCE8A-FD72-4D4A-8E8D-D4971C82E9B0}" destId="{C3373701-C0BD-44D2-88EB-38E53A4CB160}" srcOrd="7" destOrd="0" presId="urn:microsoft.com/office/officeart/2005/8/layout/cycle6"/>
    <dgm:cxn modelId="{6110C693-14A8-4CEE-A057-C2A0E876A231}" type="presParOf" srcId="{33FFCE8A-FD72-4D4A-8E8D-D4971C82E9B0}" destId="{58089642-FC48-4ACA-BBD0-A9BF73215E16}" srcOrd="8" destOrd="0" presId="urn:microsoft.com/office/officeart/2005/8/layout/cycle6"/>
    <dgm:cxn modelId="{9D925B8F-D8B3-4256-851E-8FE48A9BA7E7}" type="presParOf" srcId="{33FFCE8A-FD72-4D4A-8E8D-D4971C82E9B0}" destId="{84C3F7E7-2098-4497-B945-BA143FC8B594}" srcOrd="9" destOrd="0" presId="urn:microsoft.com/office/officeart/2005/8/layout/cycle6"/>
    <dgm:cxn modelId="{3790FF92-E952-4565-A94E-AAB1DF93A07F}" type="presParOf" srcId="{33FFCE8A-FD72-4D4A-8E8D-D4971C82E9B0}" destId="{E7F04E1A-BD7B-4CB7-BC50-6748FEDE60EF}" srcOrd="10" destOrd="0" presId="urn:microsoft.com/office/officeart/2005/8/layout/cycle6"/>
    <dgm:cxn modelId="{1F7B4BE4-6993-45F4-AFBC-DE675AF3B891}" type="presParOf" srcId="{33FFCE8A-FD72-4D4A-8E8D-D4971C82E9B0}" destId="{C5F028B2-801E-4FCA-80DE-F6E7254C8B9F}" srcOrd="11" destOrd="0" presId="urn:microsoft.com/office/officeart/2005/8/layout/cycle6"/>
    <dgm:cxn modelId="{7E253C3D-55B2-44C6-8E09-585459593411}" type="presParOf" srcId="{33FFCE8A-FD72-4D4A-8E8D-D4971C82E9B0}" destId="{0A64D5CD-0B04-4EDB-A1B2-134A3F44A370}" srcOrd="12" destOrd="0" presId="urn:microsoft.com/office/officeart/2005/8/layout/cycle6"/>
    <dgm:cxn modelId="{7ACC55FA-3FBC-44F3-B878-56B9D3EBA34B}" type="presParOf" srcId="{33FFCE8A-FD72-4D4A-8E8D-D4971C82E9B0}" destId="{E7F74F97-2DD5-4DD3-AB35-5F127AC2549B}" srcOrd="13" destOrd="0" presId="urn:microsoft.com/office/officeart/2005/8/layout/cycle6"/>
    <dgm:cxn modelId="{92271692-FC90-43C6-9F75-B2D3A945277F}" type="presParOf" srcId="{33FFCE8A-FD72-4D4A-8E8D-D4971C82E9B0}" destId="{6A8DF6E7-6667-4855-BA8C-EC7EF39DE0F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FD61B11-AE43-4436-8112-B1A8D498D7F8}" type="doc">
      <dgm:prSet loTypeId="urn:microsoft.com/office/officeart/2005/8/layout/default#1" loCatId="list" qsTypeId="urn:microsoft.com/office/officeart/2005/8/quickstyle/simple1#25" qsCatId="simple" csTypeId="urn:microsoft.com/office/officeart/2005/8/colors/accent1_2#25" csCatId="accent1" phldr="1"/>
      <dgm:spPr/>
      <dgm:t>
        <a:bodyPr/>
        <a:lstStyle/>
        <a:p>
          <a:endParaRPr lang="ru-RU"/>
        </a:p>
      </dgm:t>
    </dgm:pt>
    <dgm:pt modelId="{FD102199-2A70-44A9-B24A-B76A3B70BF1D}">
      <dgm:prSet phldrT="[Текст]"/>
      <dgm:spPr/>
      <dgm:t>
        <a:bodyPr/>
        <a:lstStyle/>
        <a:p>
          <a:r>
            <a:rPr lang="ru-RU" dirty="0" smtClean="0"/>
            <a:t>Махаяна</a:t>
          </a:r>
          <a:br>
            <a:rPr lang="ru-RU" dirty="0" smtClean="0"/>
          </a:br>
          <a:r>
            <a:rPr lang="ru-RU" dirty="0" smtClean="0"/>
            <a:t>(Великая колесница)</a:t>
          </a:r>
          <a:endParaRPr lang="ru-RU" dirty="0"/>
        </a:p>
      </dgm:t>
    </dgm:pt>
    <dgm:pt modelId="{E04D1EDE-A8BA-4048-8D33-1ED56A2A258E}" type="parTrans" cxnId="{33D5DF65-195D-462C-AD2D-02FEDB8CEF97}">
      <dgm:prSet/>
      <dgm:spPr/>
      <dgm:t>
        <a:bodyPr/>
        <a:lstStyle/>
        <a:p>
          <a:endParaRPr lang="ru-RU"/>
        </a:p>
      </dgm:t>
    </dgm:pt>
    <dgm:pt modelId="{7A9D8E3D-55E5-4952-84CF-9A0D7E16E1F5}" type="sibTrans" cxnId="{33D5DF65-195D-462C-AD2D-02FEDB8CEF97}">
      <dgm:prSet/>
      <dgm:spPr/>
      <dgm:t>
        <a:bodyPr/>
        <a:lstStyle/>
        <a:p>
          <a:endParaRPr lang="ru-RU"/>
        </a:p>
      </dgm:t>
    </dgm:pt>
    <dgm:pt modelId="{622B2C8B-D22C-44BA-AC4F-0EC2ED169325}">
      <dgm:prSet phldrT="[Текст]"/>
      <dgm:spPr/>
      <dgm:t>
        <a:bodyPr/>
        <a:lstStyle/>
        <a:p>
          <a:r>
            <a:rPr lang="ru-RU" dirty="0" smtClean="0"/>
            <a:t>Хинаяна</a:t>
          </a:r>
          <a:br>
            <a:rPr lang="ru-RU" dirty="0" smtClean="0"/>
          </a:br>
          <a:r>
            <a:rPr lang="ru-RU" dirty="0" smtClean="0"/>
            <a:t>(Мала </a:t>
          </a:r>
          <a:r>
            <a:rPr lang="ru-RU" dirty="0" err="1" smtClean="0"/>
            <a:t>яколесница</a:t>
          </a:r>
          <a:r>
            <a:rPr lang="ru-RU" dirty="0" smtClean="0"/>
            <a:t>)</a:t>
          </a:r>
          <a:endParaRPr lang="ru-RU" dirty="0"/>
        </a:p>
      </dgm:t>
    </dgm:pt>
    <dgm:pt modelId="{5968F721-7A3A-4964-99B3-EBDD9F361731}" type="parTrans" cxnId="{D148CC30-9D00-49E0-9A9D-7E3401BE7664}">
      <dgm:prSet/>
      <dgm:spPr/>
      <dgm:t>
        <a:bodyPr/>
        <a:lstStyle/>
        <a:p>
          <a:endParaRPr lang="ru-RU"/>
        </a:p>
      </dgm:t>
    </dgm:pt>
    <dgm:pt modelId="{6B771E4C-9248-437B-841B-982ACCC6A6A3}" type="sibTrans" cxnId="{D148CC30-9D00-49E0-9A9D-7E3401BE7664}">
      <dgm:prSet/>
      <dgm:spPr/>
      <dgm:t>
        <a:bodyPr/>
        <a:lstStyle/>
        <a:p>
          <a:endParaRPr lang="ru-RU"/>
        </a:p>
      </dgm:t>
    </dgm:pt>
    <dgm:pt modelId="{269F5CA8-7953-4B4E-89E1-F7D2B6270FEE}" type="pres">
      <dgm:prSet presAssocID="{0FD61B11-AE43-4436-8112-B1A8D498D7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879DFB-5D2E-47FD-A9B8-712F9C3FB9A8}" type="pres">
      <dgm:prSet presAssocID="{FD102199-2A70-44A9-B24A-B76A3B70BF1D}" presName="node" presStyleLbl="node1" presStyleIdx="0" presStyleCnt="2" custLinFactX="-36621" custLinFactNeighborX="-100000" custLinFactNeighborY="-87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BE527-A92F-4F40-965C-E6323E7C8680}" type="pres">
      <dgm:prSet presAssocID="{7A9D8E3D-55E5-4952-84CF-9A0D7E16E1F5}" presName="sibTrans" presStyleCnt="0"/>
      <dgm:spPr/>
    </dgm:pt>
    <dgm:pt modelId="{9698A8BF-E627-4642-941E-5CDE0ED6831A}" type="pres">
      <dgm:prSet presAssocID="{622B2C8B-D22C-44BA-AC4F-0EC2ED169325}" presName="node" presStyleLbl="node1" presStyleIdx="1" presStyleCnt="2" custLinFactY="-15852" custLinFactNeighborX="9519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D5DF65-195D-462C-AD2D-02FEDB8CEF97}" srcId="{0FD61B11-AE43-4436-8112-B1A8D498D7F8}" destId="{FD102199-2A70-44A9-B24A-B76A3B70BF1D}" srcOrd="0" destOrd="0" parTransId="{E04D1EDE-A8BA-4048-8D33-1ED56A2A258E}" sibTransId="{7A9D8E3D-55E5-4952-84CF-9A0D7E16E1F5}"/>
    <dgm:cxn modelId="{3A20B794-CFEA-4A91-A711-115CD4E2486E}" type="presOf" srcId="{622B2C8B-D22C-44BA-AC4F-0EC2ED169325}" destId="{9698A8BF-E627-4642-941E-5CDE0ED6831A}" srcOrd="0" destOrd="0" presId="urn:microsoft.com/office/officeart/2005/8/layout/default#1"/>
    <dgm:cxn modelId="{2F7CFEDA-B6A4-4855-B5A7-9C9D35924941}" type="presOf" srcId="{FD102199-2A70-44A9-B24A-B76A3B70BF1D}" destId="{C3879DFB-5D2E-47FD-A9B8-712F9C3FB9A8}" srcOrd="0" destOrd="0" presId="urn:microsoft.com/office/officeart/2005/8/layout/default#1"/>
    <dgm:cxn modelId="{FA862BBD-CB5A-4557-9851-86C2551A53EE}" type="presOf" srcId="{0FD61B11-AE43-4436-8112-B1A8D498D7F8}" destId="{269F5CA8-7953-4B4E-89E1-F7D2B6270FEE}" srcOrd="0" destOrd="0" presId="urn:microsoft.com/office/officeart/2005/8/layout/default#1"/>
    <dgm:cxn modelId="{D148CC30-9D00-49E0-9A9D-7E3401BE7664}" srcId="{0FD61B11-AE43-4436-8112-B1A8D498D7F8}" destId="{622B2C8B-D22C-44BA-AC4F-0EC2ED169325}" srcOrd="1" destOrd="0" parTransId="{5968F721-7A3A-4964-99B3-EBDD9F361731}" sibTransId="{6B771E4C-9248-437B-841B-982ACCC6A6A3}"/>
    <dgm:cxn modelId="{6315F20F-DB1E-4756-94CA-570493A81C3E}" type="presParOf" srcId="{269F5CA8-7953-4B4E-89E1-F7D2B6270FEE}" destId="{C3879DFB-5D2E-47FD-A9B8-712F9C3FB9A8}" srcOrd="0" destOrd="0" presId="urn:microsoft.com/office/officeart/2005/8/layout/default#1"/>
    <dgm:cxn modelId="{A81C03BB-D67B-4587-9D27-6809A33E6146}" type="presParOf" srcId="{269F5CA8-7953-4B4E-89E1-F7D2B6270FEE}" destId="{59ABE527-A92F-4F40-965C-E6323E7C8680}" srcOrd="1" destOrd="0" presId="urn:microsoft.com/office/officeart/2005/8/layout/default#1"/>
    <dgm:cxn modelId="{C1EC8D3B-D49F-42C2-88EE-B7D81387B4FC}" type="presParOf" srcId="{269F5CA8-7953-4B4E-89E1-F7D2B6270FEE}" destId="{9698A8BF-E627-4642-941E-5CDE0ED6831A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769A135-0F92-4FDB-A84B-FAAFDC31258F}" type="doc">
      <dgm:prSet loTypeId="urn:microsoft.com/office/officeart/2005/8/layout/arrow2" loCatId="process" qsTypeId="urn:microsoft.com/office/officeart/2005/8/quickstyle/simple1#26" qsCatId="simple" csTypeId="urn:microsoft.com/office/officeart/2005/8/colors/accent1_2#26" csCatId="accent1" phldr="1"/>
      <dgm:spPr/>
    </dgm:pt>
    <dgm:pt modelId="{4CCC73A5-D99C-4683-80BD-82B5566AA0DD}">
      <dgm:prSet phldrT="[Текст]"/>
      <dgm:spPr/>
      <dgm:t>
        <a:bodyPr/>
        <a:lstStyle/>
        <a:p>
          <a:r>
            <a:rPr lang="ru-RU" dirty="0" smtClean="0"/>
            <a:t>Рождество Христово,</a:t>
          </a:r>
          <a:br>
            <a:rPr lang="ru-RU" dirty="0" smtClean="0"/>
          </a:br>
          <a:r>
            <a:rPr lang="ru-RU" dirty="0" smtClean="0"/>
            <a:t>гонение Царя Ирода</a:t>
          </a:r>
        </a:p>
      </dgm:t>
    </dgm:pt>
    <dgm:pt modelId="{C599D82B-A527-485C-A901-E1104E7BAE06}" type="parTrans" cxnId="{5F0695ED-768A-46D6-A930-E9BA0EEE3930}">
      <dgm:prSet/>
      <dgm:spPr/>
      <dgm:t>
        <a:bodyPr/>
        <a:lstStyle/>
        <a:p>
          <a:endParaRPr lang="ru-RU"/>
        </a:p>
      </dgm:t>
    </dgm:pt>
    <dgm:pt modelId="{4B1BDE5A-E732-4D84-8036-D5E7CB1CAD0F}" type="sibTrans" cxnId="{5F0695ED-768A-46D6-A930-E9BA0EEE3930}">
      <dgm:prSet/>
      <dgm:spPr/>
      <dgm:t>
        <a:bodyPr/>
        <a:lstStyle/>
        <a:p>
          <a:endParaRPr lang="ru-RU"/>
        </a:p>
      </dgm:t>
    </dgm:pt>
    <dgm:pt modelId="{A131730F-0953-4AE0-AA27-B55113B4C558}">
      <dgm:prSet phldrT="[Текст]"/>
      <dgm:spPr/>
      <dgm:t>
        <a:bodyPr/>
        <a:lstStyle/>
        <a:p>
          <a:r>
            <a:rPr lang="ru-RU" dirty="0" smtClean="0"/>
            <a:t>Возвращение в Назарет, Крещение</a:t>
          </a:r>
          <a:r>
            <a:rPr lang="ru-RU" baseline="0" dirty="0" smtClean="0"/>
            <a:t> </a:t>
          </a:r>
          <a:r>
            <a:rPr lang="ru-RU" baseline="0" dirty="0" err="1" smtClean="0"/>
            <a:t>Иоаном</a:t>
          </a:r>
          <a:r>
            <a:rPr lang="ru-RU" baseline="0" dirty="0" smtClean="0"/>
            <a:t> Крестителем</a:t>
          </a:r>
          <a:endParaRPr lang="ru-RU" dirty="0"/>
        </a:p>
      </dgm:t>
    </dgm:pt>
    <dgm:pt modelId="{1B9F1173-1E1B-4E04-B6FF-C5FE22EA626D}" type="parTrans" cxnId="{9045831D-210A-4B8F-B3D2-BD6F3C67E39F}">
      <dgm:prSet/>
      <dgm:spPr/>
      <dgm:t>
        <a:bodyPr/>
        <a:lstStyle/>
        <a:p>
          <a:endParaRPr lang="ru-RU"/>
        </a:p>
      </dgm:t>
    </dgm:pt>
    <dgm:pt modelId="{1CDADCFD-04FE-4C70-BF1D-CBED359B046C}" type="sibTrans" cxnId="{9045831D-210A-4B8F-B3D2-BD6F3C67E39F}">
      <dgm:prSet/>
      <dgm:spPr/>
      <dgm:t>
        <a:bodyPr/>
        <a:lstStyle/>
        <a:p>
          <a:endParaRPr lang="ru-RU"/>
        </a:p>
      </dgm:t>
    </dgm:pt>
    <dgm:pt modelId="{3D492EF6-E292-495A-845F-77539C4AE4BA}">
      <dgm:prSet phldrT="[Текст]"/>
      <dgm:spPr/>
      <dgm:t>
        <a:bodyPr/>
        <a:lstStyle/>
        <a:p>
          <a:r>
            <a:rPr lang="ru-RU" dirty="0" smtClean="0"/>
            <a:t>Суд Понтия Пилата и Распятие</a:t>
          </a:r>
          <a:endParaRPr lang="ru-RU" dirty="0"/>
        </a:p>
      </dgm:t>
    </dgm:pt>
    <dgm:pt modelId="{6E182E56-D1F2-4D23-8CDC-6836A6F46729}" type="parTrans" cxnId="{69B06B63-DC3A-43CC-8FFE-F0D1F4069EA0}">
      <dgm:prSet/>
      <dgm:spPr/>
      <dgm:t>
        <a:bodyPr/>
        <a:lstStyle/>
        <a:p>
          <a:endParaRPr lang="ru-RU"/>
        </a:p>
      </dgm:t>
    </dgm:pt>
    <dgm:pt modelId="{8FF51237-6E75-4696-BD0A-3473F24EE4EF}" type="sibTrans" cxnId="{69B06B63-DC3A-43CC-8FFE-F0D1F4069EA0}">
      <dgm:prSet/>
      <dgm:spPr/>
      <dgm:t>
        <a:bodyPr/>
        <a:lstStyle/>
        <a:p>
          <a:endParaRPr lang="ru-RU"/>
        </a:p>
      </dgm:t>
    </dgm:pt>
    <dgm:pt modelId="{3593F126-02F0-4656-9242-62A0D0B86915}">
      <dgm:prSet phldrT="[Текст]"/>
      <dgm:spPr/>
      <dgm:t>
        <a:bodyPr/>
        <a:lstStyle/>
        <a:p>
          <a:pPr algn="l"/>
          <a:endParaRPr lang="ru-RU" dirty="0" smtClean="0">
            <a:solidFill>
              <a:schemeClr val="tx1"/>
            </a:solidFill>
          </a:endParaRPr>
        </a:p>
        <a:p>
          <a:pPr algn="l"/>
          <a:endParaRPr lang="ru-RU" dirty="0" smtClean="0">
            <a:solidFill>
              <a:schemeClr val="tx1"/>
            </a:solidFill>
          </a:endParaRPr>
        </a:p>
        <a:p>
          <a:pPr algn="l"/>
          <a:r>
            <a:rPr lang="ru-RU" dirty="0" smtClean="0">
              <a:solidFill>
                <a:schemeClr val="tx1"/>
              </a:solidFill>
            </a:rPr>
            <a:t>Воскресение и Вознесение </a:t>
          </a:r>
          <a:endParaRPr lang="ru-RU" dirty="0">
            <a:solidFill>
              <a:schemeClr val="tx1"/>
            </a:solidFill>
          </a:endParaRPr>
        </a:p>
      </dgm:t>
    </dgm:pt>
    <dgm:pt modelId="{FBEC1A75-8609-433F-B50B-46078840D244}" type="parTrans" cxnId="{6ED12A94-27E9-44AB-977C-A8CC5826DBF3}">
      <dgm:prSet/>
      <dgm:spPr/>
      <dgm:t>
        <a:bodyPr/>
        <a:lstStyle/>
        <a:p>
          <a:endParaRPr lang="ru-RU"/>
        </a:p>
      </dgm:t>
    </dgm:pt>
    <dgm:pt modelId="{C3E5E56D-DE0A-4918-86BE-8A28055FEBE9}" type="sibTrans" cxnId="{6ED12A94-27E9-44AB-977C-A8CC5826DBF3}">
      <dgm:prSet/>
      <dgm:spPr/>
      <dgm:t>
        <a:bodyPr/>
        <a:lstStyle/>
        <a:p>
          <a:endParaRPr lang="ru-RU"/>
        </a:p>
      </dgm:t>
    </dgm:pt>
    <dgm:pt modelId="{22682838-B383-434B-88F2-C20252B109CF}">
      <dgm:prSet/>
      <dgm:spPr/>
      <dgm:t>
        <a:bodyPr/>
        <a:lstStyle/>
        <a:p>
          <a:r>
            <a:rPr lang="ru-RU" dirty="0" smtClean="0"/>
            <a:t>Проповедь,</a:t>
          </a:r>
          <a:br>
            <a:rPr lang="ru-RU" dirty="0" smtClean="0"/>
          </a:br>
          <a:r>
            <a:rPr lang="ru-RU" dirty="0" smtClean="0"/>
            <a:t>12 апостолов</a:t>
          </a:r>
          <a:endParaRPr lang="ru-RU" dirty="0"/>
        </a:p>
      </dgm:t>
    </dgm:pt>
    <dgm:pt modelId="{8AC8ED4F-ECAD-4C77-9876-C79CA02B290C}" type="parTrans" cxnId="{0A06A030-BC0C-48BE-9FA9-74E2C2B4E34A}">
      <dgm:prSet/>
      <dgm:spPr/>
      <dgm:t>
        <a:bodyPr/>
        <a:lstStyle/>
        <a:p>
          <a:endParaRPr lang="ru-RU"/>
        </a:p>
      </dgm:t>
    </dgm:pt>
    <dgm:pt modelId="{87440FDF-EE55-4706-AB5B-D74C8984866E}" type="sibTrans" cxnId="{0A06A030-BC0C-48BE-9FA9-74E2C2B4E34A}">
      <dgm:prSet/>
      <dgm:spPr/>
      <dgm:t>
        <a:bodyPr/>
        <a:lstStyle/>
        <a:p>
          <a:endParaRPr lang="ru-RU"/>
        </a:p>
      </dgm:t>
    </dgm:pt>
    <dgm:pt modelId="{5F02853B-6021-4692-BEB4-E9F5F9B2B9A3}" type="pres">
      <dgm:prSet presAssocID="{B769A135-0F92-4FDB-A84B-FAAFDC31258F}" presName="arrowDiagram" presStyleCnt="0">
        <dgm:presLayoutVars>
          <dgm:chMax val="5"/>
          <dgm:dir/>
          <dgm:resizeHandles val="exact"/>
        </dgm:presLayoutVars>
      </dgm:prSet>
      <dgm:spPr/>
    </dgm:pt>
    <dgm:pt modelId="{7ABCCBFD-1BF9-4078-993B-C6CD7F4916B8}" type="pres">
      <dgm:prSet presAssocID="{B769A135-0F92-4FDB-A84B-FAAFDC31258F}" presName="arrow" presStyleLbl="bgShp" presStyleIdx="0" presStyleCnt="1"/>
      <dgm:spPr/>
    </dgm:pt>
    <dgm:pt modelId="{77AC1BC0-8519-4FDA-802B-695D1415A24D}" type="pres">
      <dgm:prSet presAssocID="{B769A135-0F92-4FDB-A84B-FAAFDC31258F}" presName="arrowDiagram5" presStyleCnt="0"/>
      <dgm:spPr/>
    </dgm:pt>
    <dgm:pt modelId="{774E0F81-078E-429B-8E6F-10819B58C3F4}" type="pres">
      <dgm:prSet presAssocID="{4CCC73A5-D99C-4683-80BD-82B5566AA0DD}" presName="bullet5a" presStyleLbl="node1" presStyleIdx="0" presStyleCnt="5"/>
      <dgm:spPr/>
    </dgm:pt>
    <dgm:pt modelId="{5A901812-158F-4065-86BE-B58AD6A62701}" type="pres">
      <dgm:prSet presAssocID="{4CCC73A5-D99C-4683-80BD-82B5566AA0DD}" presName="textBox5a" presStyleLbl="revTx" presStyleIdx="0" presStyleCnt="5" custScaleX="134560" custScaleY="80714" custLinFactNeighborX="-4096" custLinFactNeighborY="29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6F62A-45C7-451A-8592-91C217705D47}" type="pres">
      <dgm:prSet presAssocID="{A131730F-0953-4AE0-AA27-B55113B4C558}" presName="bullet5b" presStyleLbl="node1" presStyleIdx="1" presStyleCnt="5"/>
      <dgm:spPr/>
    </dgm:pt>
    <dgm:pt modelId="{D0C333EF-A767-477B-A09C-45D5300CDE63}" type="pres">
      <dgm:prSet presAssocID="{A131730F-0953-4AE0-AA27-B55113B4C558}" presName="textBox5b" presStyleLbl="revTx" presStyleIdx="1" presStyleCnt="5" custScaleX="113472" custScaleY="89045" custLinFactNeighborX="3943" custLinFactNeighborY="15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31E30-0458-4CA8-8312-6BD0F96BEDF9}" type="pres">
      <dgm:prSet presAssocID="{22682838-B383-434B-88F2-C20252B109CF}" presName="bullet5c" presStyleLbl="node1" presStyleIdx="2" presStyleCnt="5"/>
      <dgm:spPr/>
    </dgm:pt>
    <dgm:pt modelId="{BD216209-8C79-4FCA-8A93-987C083BE1E8}" type="pres">
      <dgm:prSet presAssocID="{22682838-B383-434B-88F2-C20252B109CF}" presName="textBox5c" presStyleLbl="revTx" presStyleIdx="2" presStyleCnt="5" custScaleY="59819" custLinFactNeighborX="-9421" custLinFactNeighborY="-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D1F25-E3DF-403C-B859-A58E90B1255A}" type="pres">
      <dgm:prSet presAssocID="{3D492EF6-E292-495A-845F-77539C4AE4BA}" presName="bullet5d" presStyleLbl="node1" presStyleIdx="3" presStyleCnt="5"/>
      <dgm:spPr/>
    </dgm:pt>
    <dgm:pt modelId="{BC29433F-A932-4ACB-AB4A-B731756B5C2D}" type="pres">
      <dgm:prSet presAssocID="{3D492EF6-E292-495A-845F-77539C4AE4BA}" presName="textBox5d" presStyleLbl="revTx" presStyleIdx="3" presStyleCnt="5" custScaleY="68792" custLinFactNeighborX="-27273" custLinFactNeighborY="4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AC6C8-DD3C-43D0-960E-6780175E8167}" type="pres">
      <dgm:prSet presAssocID="{3593F126-02F0-4656-9242-62A0D0B86915}" presName="bullet5e" presStyleLbl="node1" presStyleIdx="4" presStyleCnt="5"/>
      <dgm:spPr/>
    </dgm:pt>
    <dgm:pt modelId="{78081828-1D1F-4A88-9531-8494990D79FF}" type="pres">
      <dgm:prSet presAssocID="{3593F126-02F0-4656-9242-62A0D0B86915}" presName="textBox5e" presStyleLbl="revTx" presStyleIdx="4" presStyleCnt="5" custAng="10800000" custFlipVert="1" custScaleY="74562" custLinFactNeighborX="-59091" custLinFactNeighborY="-10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B06B63-DC3A-43CC-8FFE-F0D1F4069EA0}" srcId="{B769A135-0F92-4FDB-A84B-FAAFDC31258F}" destId="{3D492EF6-E292-495A-845F-77539C4AE4BA}" srcOrd="3" destOrd="0" parTransId="{6E182E56-D1F2-4D23-8CDC-6836A6F46729}" sibTransId="{8FF51237-6E75-4696-BD0A-3473F24EE4EF}"/>
    <dgm:cxn modelId="{9045831D-210A-4B8F-B3D2-BD6F3C67E39F}" srcId="{B769A135-0F92-4FDB-A84B-FAAFDC31258F}" destId="{A131730F-0953-4AE0-AA27-B55113B4C558}" srcOrd="1" destOrd="0" parTransId="{1B9F1173-1E1B-4E04-B6FF-C5FE22EA626D}" sibTransId="{1CDADCFD-04FE-4C70-BF1D-CBED359B046C}"/>
    <dgm:cxn modelId="{0A06A030-BC0C-48BE-9FA9-74E2C2B4E34A}" srcId="{B769A135-0F92-4FDB-A84B-FAAFDC31258F}" destId="{22682838-B383-434B-88F2-C20252B109CF}" srcOrd="2" destOrd="0" parTransId="{8AC8ED4F-ECAD-4C77-9876-C79CA02B290C}" sibTransId="{87440FDF-EE55-4706-AB5B-D74C8984866E}"/>
    <dgm:cxn modelId="{CB334BFD-1152-46E8-A331-1672EC1B9148}" type="presOf" srcId="{4CCC73A5-D99C-4683-80BD-82B5566AA0DD}" destId="{5A901812-158F-4065-86BE-B58AD6A62701}" srcOrd="0" destOrd="0" presId="urn:microsoft.com/office/officeart/2005/8/layout/arrow2"/>
    <dgm:cxn modelId="{5F0695ED-768A-46D6-A930-E9BA0EEE3930}" srcId="{B769A135-0F92-4FDB-A84B-FAAFDC31258F}" destId="{4CCC73A5-D99C-4683-80BD-82B5566AA0DD}" srcOrd="0" destOrd="0" parTransId="{C599D82B-A527-485C-A901-E1104E7BAE06}" sibTransId="{4B1BDE5A-E732-4D84-8036-D5E7CB1CAD0F}"/>
    <dgm:cxn modelId="{6ED12A94-27E9-44AB-977C-A8CC5826DBF3}" srcId="{B769A135-0F92-4FDB-A84B-FAAFDC31258F}" destId="{3593F126-02F0-4656-9242-62A0D0B86915}" srcOrd="4" destOrd="0" parTransId="{FBEC1A75-8609-433F-B50B-46078840D244}" sibTransId="{C3E5E56D-DE0A-4918-86BE-8A28055FEBE9}"/>
    <dgm:cxn modelId="{1C841FDD-36A6-48C2-BD21-C0BA5444E09B}" type="presOf" srcId="{22682838-B383-434B-88F2-C20252B109CF}" destId="{BD216209-8C79-4FCA-8A93-987C083BE1E8}" srcOrd="0" destOrd="0" presId="urn:microsoft.com/office/officeart/2005/8/layout/arrow2"/>
    <dgm:cxn modelId="{9DDDA155-C40A-45C6-8BDE-FE46E57E04E0}" type="presOf" srcId="{3593F126-02F0-4656-9242-62A0D0B86915}" destId="{78081828-1D1F-4A88-9531-8494990D79FF}" srcOrd="0" destOrd="0" presId="urn:microsoft.com/office/officeart/2005/8/layout/arrow2"/>
    <dgm:cxn modelId="{4A9C29D8-F60A-4D8D-9F36-05499AC2BF70}" type="presOf" srcId="{3D492EF6-E292-495A-845F-77539C4AE4BA}" destId="{BC29433F-A932-4ACB-AB4A-B731756B5C2D}" srcOrd="0" destOrd="0" presId="urn:microsoft.com/office/officeart/2005/8/layout/arrow2"/>
    <dgm:cxn modelId="{7B8D69C2-B4FF-49F6-B5EC-2FC3E65085BA}" type="presOf" srcId="{B769A135-0F92-4FDB-A84B-FAAFDC31258F}" destId="{5F02853B-6021-4692-BEB4-E9F5F9B2B9A3}" srcOrd="0" destOrd="0" presId="urn:microsoft.com/office/officeart/2005/8/layout/arrow2"/>
    <dgm:cxn modelId="{EDF7FFD4-9BBF-4945-9FC0-9901B3A44C5F}" type="presOf" srcId="{A131730F-0953-4AE0-AA27-B55113B4C558}" destId="{D0C333EF-A767-477B-A09C-45D5300CDE63}" srcOrd="0" destOrd="0" presId="urn:microsoft.com/office/officeart/2005/8/layout/arrow2"/>
    <dgm:cxn modelId="{4933CD2A-087E-4C21-9B4E-D5755BEC487A}" type="presParOf" srcId="{5F02853B-6021-4692-BEB4-E9F5F9B2B9A3}" destId="{7ABCCBFD-1BF9-4078-993B-C6CD7F4916B8}" srcOrd="0" destOrd="0" presId="urn:microsoft.com/office/officeart/2005/8/layout/arrow2"/>
    <dgm:cxn modelId="{E65F0FDE-F41B-4D08-A450-E8B6BA229EF1}" type="presParOf" srcId="{5F02853B-6021-4692-BEB4-E9F5F9B2B9A3}" destId="{77AC1BC0-8519-4FDA-802B-695D1415A24D}" srcOrd="1" destOrd="0" presId="urn:microsoft.com/office/officeart/2005/8/layout/arrow2"/>
    <dgm:cxn modelId="{FAE0D753-55A5-4D22-8CFD-3FE83DE36D6D}" type="presParOf" srcId="{77AC1BC0-8519-4FDA-802B-695D1415A24D}" destId="{774E0F81-078E-429B-8E6F-10819B58C3F4}" srcOrd="0" destOrd="0" presId="urn:microsoft.com/office/officeart/2005/8/layout/arrow2"/>
    <dgm:cxn modelId="{3EE6981E-C862-472B-ADC6-88A8C448AED0}" type="presParOf" srcId="{77AC1BC0-8519-4FDA-802B-695D1415A24D}" destId="{5A901812-158F-4065-86BE-B58AD6A62701}" srcOrd="1" destOrd="0" presId="urn:microsoft.com/office/officeart/2005/8/layout/arrow2"/>
    <dgm:cxn modelId="{181D0694-453C-480D-8D6E-78110947BCF8}" type="presParOf" srcId="{77AC1BC0-8519-4FDA-802B-695D1415A24D}" destId="{DC56F62A-45C7-451A-8592-91C217705D47}" srcOrd="2" destOrd="0" presId="urn:microsoft.com/office/officeart/2005/8/layout/arrow2"/>
    <dgm:cxn modelId="{BF47942F-8A3E-47CB-86EA-417A2F41187E}" type="presParOf" srcId="{77AC1BC0-8519-4FDA-802B-695D1415A24D}" destId="{D0C333EF-A767-477B-A09C-45D5300CDE63}" srcOrd="3" destOrd="0" presId="urn:microsoft.com/office/officeart/2005/8/layout/arrow2"/>
    <dgm:cxn modelId="{C9E7D8CD-52A9-4A31-973D-A259E318D147}" type="presParOf" srcId="{77AC1BC0-8519-4FDA-802B-695D1415A24D}" destId="{91531E30-0458-4CA8-8312-6BD0F96BEDF9}" srcOrd="4" destOrd="0" presId="urn:microsoft.com/office/officeart/2005/8/layout/arrow2"/>
    <dgm:cxn modelId="{06D60B3D-1DB2-40B1-AD16-FB6DC08D50B1}" type="presParOf" srcId="{77AC1BC0-8519-4FDA-802B-695D1415A24D}" destId="{BD216209-8C79-4FCA-8A93-987C083BE1E8}" srcOrd="5" destOrd="0" presId="urn:microsoft.com/office/officeart/2005/8/layout/arrow2"/>
    <dgm:cxn modelId="{CDBE3FF5-11EC-45C3-857A-48E86A7E81BA}" type="presParOf" srcId="{77AC1BC0-8519-4FDA-802B-695D1415A24D}" destId="{7CCD1F25-E3DF-403C-B859-A58E90B1255A}" srcOrd="6" destOrd="0" presId="urn:microsoft.com/office/officeart/2005/8/layout/arrow2"/>
    <dgm:cxn modelId="{92A83651-C49B-4574-A312-65E648005D70}" type="presParOf" srcId="{77AC1BC0-8519-4FDA-802B-695D1415A24D}" destId="{BC29433F-A932-4ACB-AB4A-B731756B5C2D}" srcOrd="7" destOrd="0" presId="urn:microsoft.com/office/officeart/2005/8/layout/arrow2"/>
    <dgm:cxn modelId="{EC7BE07F-3FDF-4552-AC9A-A0075131B7ED}" type="presParOf" srcId="{77AC1BC0-8519-4FDA-802B-695D1415A24D}" destId="{FEAAC6C8-DD3C-43D0-960E-6780175E8167}" srcOrd="8" destOrd="0" presId="urn:microsoft.com/office/officeart/2005/8/layout/arrow2"/>
    <dgm:cxn modelId="{701DA835-BA1A-45A1-BE21-585014EE83CE}" type="presParOf" srcId="{77AC1BC0-8519-4FDA-802B-695D1415A24D}" destId="{78081828-1D1F-4A88-9531-8494990D79F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A444AF1-9D7F-4D97-8807-88F22A0F71CF}" type="doc">
      <dgm:prSet loTypeId="urn:microsoft.com/office/officeart/2005/8/layout/orgChart1" loCatId="hierarchy" qsTypeId="urn:microsoft.com/office/officeart/2005/8/quickstyle/simple1#27" qsCatId="simple" csTypeId="urn:microsoft.com/office/officeart/2005/8/colors/accent1_2#27" csCatId="accent1" phldr="1"/>
      <dgm:spPr/>
      <dgm:t>
        <a:bodyPr/>
        <a:lstStyle/>
        <a:p>
          <a:endParaRPr lang="ru-RU"/>
        </a:p>
      </dgm:t>
    </dgm:pt>
    <dgm:pt modelId="{04C1026C-FA1D-4166-B604-9C929D6D811A}">
      <dgm:prSet phldrT="[Текст]"/>
      <dgm:spPr/>
      <dgm:t>
        <a:bodyPr/>
        <a:lstStyle/>
        <a:p>
          <a:r>
            <a:rPr lang="ru-RU" dirty="0" smtClean="0"/>
            <a:t>Христианство</a:t>
          </a:r>
          <a:endParaRPr lang="ru-RU" dirty="0"/>
        </a:p>
      </dgm:t>
    </dgm:pt>
    <dgm:pt modelId="{280099FD-53D5-4064-AFB2-51DB1D868EF7}" type="parTrans" cxnId="{610E7FD3-BC9A-49AA-BFB9-50CFE772A264}">
      <dgm:prSet/>
      <dgm:spPr/>
      <dgm:t>
        <a:bodyPr/>
        <a:lstStyle/>
        <a:p>
          <a:endParaRPr lang="ru-RU"/>
        </a:p>
      </dgm:t>
    </dgm:pt>
    <dgm:pt modelId="{FDB2152B-AA7D-497C-8BF9-42EB789A1B01}" type="sibTrans" cxnId="{610E7FD3-BC9A-49AA-BFB9-50CFE772A264}">
      <dgm:prSet/>
      <dgm:spPr/>
      <dgm:t>
        <a:bodyPr/>
        <a:lstStyle/>
        <a:p>
          <a:endParaRPr lang="ru-RU"/>
        </a:p>
      </dgm:t>
    </dgm:pt>
    <dgm:pt modelId="{5CA31A37-13A7-4647-B576-F4B73DD56B3D}">
      <dgm:prSet phldrT="[Текст]"/>
      <dgm:spPr/>
      <dgm:t>
        <a:bodyPr/>
        <a:lstStyle/>
        <a:p>
          <a:r>
            <a:rPr lang="ru-RU" dirty="0" smtClean="0"/>
            <a:t>Православие</a:t>
          </a:r>
          <a:endParaRPr lang="ru-RU" dirty="0"/>
        </a:p>
      </dgm:t>
    </dgm:pt>
    <dgm:pt modelId="{7BAD8844-8A7F-42B9-A877-48CFA82B797B}" type="parTrans" cxnId="{F83FE14D-BB23-4C91-8847-6045EB6F8A18}">
      <dgm:prSet/>
      <dgm:spPr/>
      <dgm:t>
        <a:bodyPr/>
        <a:lstStyle/>
        <a:p>
          <a:endParaRPr lang="ru-RU"/>
        </a:p>
      </dgm:t>
    </dgm:pt>
    <dgm:pt modelId="{390DB4C9-49BE-4E59-BC40-547F5E4D49D0}" type="sibTrans" cxnId="{F83FE14D-BB23-4C91-8847-6045EB6F8A18}">
      <dgm:prSet/>
      <dgm:spPr/>
      <dgm:t>
        <a:bodyPr/>
        <a:lstStyle/>
        <a:p>
          <a:endParaRPr lang="ru-RU"/>
        </a:p>
      </dgm:t>
    </dgm:pt>
    <dgm:pt modelId="{16DEC91A-FF19-4FC7-AEE3-CA33468619E8}">
      <dgm:prSet phldrT="[Текст]"/>
      <dgm:spPr/>
      <dgm:t>
        <a:bodyPr/>
        <a:lstStyle/>
        <a:p>
          <a:r>
            <a:rPr lang="ru-RU" dirty="0" smtClean="0"/>
            <a:t>Протестантство</a:t>
          </a:r>
          <a:endParaRPr lang="ru-RU" dirty="0"/>
        </a:p>
      </dgm:t>
    </dgm:pt>
    <dgm:pt modelId="{A3D06A39-3995-4376-9B41-178F792F487A}" type="parTrans" cxnId="{57C28E00-BB29-425B-9F2B-D30F6B3950EC}">
      <dgm:prSet/>
      <dgm:spPr/>
      <dgm:t>
        <a:bodyPr/>
        <a:lstStyle/>
        <a:p>
          <a:endParaRPr lang="ru-RU"/>
        </a:p>
      </dgm:t>
    </dgm:pt>
    <dgm:pt modelId="{FE5BB821-CDEB-4130-A7CB-2B10229FA89C}" type="sibTrans" cxnId="{57C28E00-BB29-425B-9F2B-D30F6B3950EC}">
      <dgm:prSet/>
      <dgm:spPr/>
      <dgm:t>
        <a:bodyPr/>
        <a:lstStyle/>
        <a:p>
          <a:endParaRPr lang="ru-RU"/>
        </a:p>
      </dgm:t>
    </dgm:pt>
    <dgm:pt modelId="{58B7E74C-CDA7-4BA1-BB82-8671E6EB9251}">
      <dgm:prSet phldrT="[Текст]"/>
      <dgm:spPr/>
      <dgm:t>
        <a:bodyPr/>
        <a:lstStyle/>
        <a:p>
          <a:r>
            <a:rPr lang="ru-RU" dirty="0" smtClean="0"/>
            <a:t>Лютеранство</a:t>
          </a:r>
          <a:endParaRPr lang="ru-RU" dirty="0"/>
        </a:p>
      </dgm:t>
    </dgm:pt>
    <dgm:pt modelId="{FF7B1012-F853-432B-9F1A-C9915546CFAB}" type="parTrans" cxnId="{148AF48A-1428-4932-B857-0AF062386BBD}">
      <dgm:prSet/>
      <dgm:spPr/>
      <dgm:t>
        <a:bodyPr/>
        <a:lstStyle/>
        <a:p>
          <a:endParaRPr lang="ru-RU"/>
        </a:p>
      </dgm:t>
    </dgm:pt>
    <dgm:pt modelId="{F3AFF28C-6D8E-4D56-B704-13B7B8E29CC1}" type="sibTrans" cxnId="{148AF48A-1428-4932-B857-0AF062386BBD}">
      <dgm:prSet/>
      <dgm:spPr/>
      <dgm:t>
        <a:bodyPr/>
        <a:lstStyle/>
        <a:p>
          <a:endParaRPr lang="ru-RU"/>
        </a:p>
      </dgm:t>
    </dgm:pt>
    <dgm:pt modelId="{333A18F3-9766-4476-BA9C-060FD09140B7}">
      <dgm:prSet phldrT="[Текст]"/>
      <dgm:spPr/>
      <dgm:t>
        <a:bodyPr/>
        <a:lstStyle/>
        <a:p>
          <a:r>
            <a:rPr lang="ru-RU" dirty="0" smtClean="0"/>
            <a:t>Кальвинизм</a:t>
          </a:r>
          <a:endParaRPr lang="ru-RU" dirty="0"/>
        </a:p>
      </dgm:t>
    </dgm:pt>
    <dgm:pt modelId="{AF5D7089-4535-4C3C-A60C-E4C09F68C9E8}" type="parTrans" cxnId="{B50D94EA-1122-41A5-B450-B7ED6298907F}">
      <dgm:prSet/>
      <dgm:spPr/>
      <dgm:t>
        <a:bodyPr/>
        <a:lstStyle/>
        <a:p>
          <a:endParaRPr lang="ru-RU"/>
        </a:p>
      </dgm:t>
    </dgm:pt>
    <dgm:pt modelId="{102193E6-205A-415D-B759-DDF55E1EAD31}" type="sibTrans" cxnId="{B50D94EA-1122-41A5-B450-B7ED6298907F}">
      <dgm:prSet/>
      <dgm:spPr/>
      <dgm:t>
        <a:bodyPr/>
        <a:lstStyle/>
        <a:p>
          <a:endParaRPr lang="ru-RU"/>
        </a:p>
      </dgm:t>
    </dgm:pt>
    <dgm:pt modelId="{31B5DB17-E168-4A53-BBA9-3E287855BC48}">
      <dgm:prSet phldrT="[Текст]"/>
      <dgm:spPr/>
      <dgm:t>
        <a:bodyPr/>
        <a:lstStyle/>
        <a:p>
          <a:r>
            <a:rPr lang="ru-RU" dirty="0" smtClean="0"/>
            <a:t>Англиканство</a:t>
          </a:r>
          <a:endParaRPr lang="ru-RU" dirty="0"/>
        </a:p>
      </dgm:t>
    </dgm:pt>
    <dgm:pt modelId="{1802AFE2-F559-4BF7-97E0-0C99415C294E}" type="parTrans" cxnId="{8E0BC7E9-57AD-4010-9FFA-E8B74E25072B}">
      <dgm:prSet/>
      <dgm:spPr/>
      <dgm:t>
        <a:bodyPr/>
        <a:lstStyle/>
        <a:p>
          <a:endParaRPr lang="ru-RU"/>
        </a:p>
      </dgm:t>
    </dgm:pt>
    <dgm:pt modelId="{36BC623F-153F-407B-AE55-C0BCD302AF83}" type="sibTrans" cxnId="{8E0BC7E9-57AD-4010-9FFA-E8B74E25072B}">
      <dgm:prSet/>
      <dgm:spPr/>
      <dgm:t>
        <a:bodyPr/>
        <a:lstStyle/>
        <a:p>
          <a:endParaRPr lang="ru-RU"/>
        </a:p>
      </dgm:t>
    </dgm:pt>
    <dgm:pt modelId="{E2AF94A9-5BD1-4C4F-8835-3406940412D1}">
      <dgm:prSet phldrT="[Текст]"/>
      <dgm:spPr/>
      <dgm:t>
        <a:bodyPr/>
        <a:lstStyle/>
        <a:p>
          <a:r>
            <a:rPr lang="ru-RU" dirty="0" smtClean="0"/>
            <a:t>Католицизм</a:t>
          </a:r>
          <a:endParaRPr lang="ru-RU" dirty="0"/>
        </a:p>
      </dgm:t>
    </dgm:pt>
    <dgm:pt modelId="{D205A572-AD6C-4B6B-88C1-85F0FA5467DF}" type="parTrans" cxnId="{7487B97D-1B23-49BF-8B4C-5AD9F9148B58}">
      <dgm:prSet/>
      <dgm:spPr/>
      <dgm:t>
        <a:bodyPr/>
        <a:lstStyle/>
        <a:p>
          <a:endParaRPr lang="ru-RU"/>
        </a:p>
      </dgm:t>
    </dgm:pt>
    <dgm:pt modelId="{696556D1-323A-4B3F-8A19-BCA8503D5221}" type="sibTrans" cxnId="{7487B97D-1B23-49BF-8B4C-5AD9F9148B58}">
      <dgm:prSet/>
      <dgm:spPr/>
      <dgm:t>
        <a:bodyPr/>
        <a:lstStyle/>
        <a:p>
          <a:endParaRPr lang="ru-RU"/>
        </a:p>
      </dgm:t>
    </dgm:pt>
    <dgm:pt modelId="{4EC4D044-CBD1-4A45-85FE-BD0A4C290DD1}" type="pres">
      <dgm:prSet presAssocID="{7A444AF1-9D7F-4D97-8807-88F22A0F71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216BD54-D20B-4332-A9B1-5157929711DF}" type="pres">
      <dgm:prSet presAssocID="{04C1026C-FA1D-4166-B604-9C929D6D811A}" presName="hierRoot1" presStyleCnt="0">
        <dgm:presLayoutVars>
          <dgm:hierBranch val="init"/>
        </dgm:presLayoutVars>
      </dgm:prSet>
      <dgm:spPr/>
    </dgm:pt>
    <dgm:pt modelId="{2286EA57-4224-49D9-B202-3B56DA207DAA}" type="pres">
      <dgm:prSet presAssocID="{04C1026C-FA1D-4166-B604-9C929D6D811A}" presName="rootComposite1" presStyleCnt="0"/>
      <dgm:spPr/>
    </dgm:pt>
    <dgm:pt modelId="{5AD2FD7C-2405-4008-B0F2-AAD3F5A13F13}" type="pres">
      <dgm:prSet presAssocID="{04C1026C-FA1D-4166-B604-9C929D6D811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B7838E-E9BB-4C18-8F27-DBEDC1CE5613}" type="pres">
      <dgm:prSet presAssocID="{04C1026C-FA1D-4166-B604-9C929D6D811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D6692E4-A3AD-4E0C-A2F8-64E5882EA977}" type="pres">
      <dgm:prSet presAssocID="{04C1026C-FA1D-4166-B604-9C929D6D811A}" presName="hierChild2" presStyleCnt="0"/>
      <dgm:spPr/>
    </dgm:pt>
    <dgm:pt modelId="{60854C4F-6DB9-47AD-982D-CEF8CEC240F2}" type="pres">
      <dgm:prSet presAssocID="{7BAD8844-8A7F-42B9-A877-48CFA82B797B}" presName="Name37" presStyleLbl="parChTrans1D2" presStyleIdx="0" presStyleCnt="3"/>
      <dgm:spPr/>
      <dgm:t>
        <a:bodyPr/>
        <a:lstStyle/>
        <a:p>
          <a:endParaRPr lang="ru-RU"/>
        </a:p>
      </dgm:t>
    </dgm:pt>
    <dgm:pt modelId="{A365F490-87C6-49C6-98AF-AEAF690130DB}" type="pres">
      <dgm:prSet presAssocID="{5CA31A37-13A7-4647-B576-F4B73DD56B3D}" presName="hierRoot2" presStyleCnt="0">
        <dgm:presLayoutVars>
          <dgm:hierBranch val="init"/>
        </dgm:presLayoutVars>
      </dgm:prSet>
      <dgm:spPr/>
    </dgm:pt>
    <dgm:pt modelId="{EE30851A-23D6-4B0A-901B-692175AB858C}" type="pres">
      <dgm:prSet presAssocID="{5CA31A37-13A7-4647-B576-F4B73DD56B3D}" presName="rootComposite" presStyleCnt="0"/>
      <dgm:spPr/>
    </dgm:pt>
    <dgm:pt modelId="{52F47B7C-7E02-443A-AD7A-012F660654CB}" type="pres">
      <dgm:prSet presAssocID="{5CA31A37-13A7-4647-B576-F4B73DD56B3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846AF5-E8E0-41B4-9A5D-6D7D2E3FD93F}" type="pres">
      <dgm:prSet presAssocID="{5CA31A37-13A7-4647-B576-F4B73DD56B3D}" presName="rootConnector" presStyleLbl="node2" presStyleIdx="0" presStyleCnt="3"/>
      <dgm:spPr/>
      <dgm:t>
        <a:bodyPr/>
        <a:lstStyle/>
        <a:p>
          <a:endParaRPr lang="ru-RU"/>
        </a:p>
      </dgm:t>
    </dgm:pt>
    <dgm:pt modelId="{A1ED3B3C-0CB7-4C0F-A483-65617E424027}" type="pres">
      <dgm:prSet presAssocID="{5CA31A37-13A7-4647-B576-F4B73DD56B3D}" presName="hierChild4" presStyleCnt="0"/>
      <dgm:spPr/>
    </dgm:pt>
    <dgm:pt modelId="{AE994742-9852-4DFE-A2D8-69E7CC0C14E6}" type="pres">
      <dgm:prSet presAssocID="{5CA31A37-13A7-4647-B576-F4B73DD56B3D}" presName="hierChild5" presStyleCnt="0"/>
      <dgm:spPr/>
    </dgm:pt>
    <dgm:pt modelId="{9E3EEB66-680F-4112-BFA5-9F0703FFED4C}" type="pres">
      <dgm:prSet presAssocID="{D205A572-AD6C-4B6B-88C1-85F0FA5467DF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758A90F-530B-4596-AECD-5172D3D8142A}" type="pres">
      <dgm:prSet presAssocID="{E2AF94A9-5BD1-4C4F-8835-3406940412D1}" presName="hierRoot2" presStyleCnt="0">
        <dgm:presLayoutVars>
          <dgm:hierBranch val="init"/>
        </dgm:presLayoutVars>
      </dgm:prSet>
      <dgm:spPr/>
    </dgm:pt>
    <dgm:pt modelId="{E9A59AA1-A462-4FDE-85EF-D22905294E16}" type="pres">
      <dgm:prSet presAssocID="{E2AF94A9-5BD1-4C4F-8835-3406940412D1}" presName="rootComposite" presStyleCnt="0"/>
      <dgm:spPr/>
    </dgm:pt>
    <dgm:pt modelId="{40A86AEB-505A-4380-B9B6-24F231690A7B}" type="pres">
      <dgm:prSet presAssocID="{E2AF94A9-5BD1-4C4F-8835-3406940412D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46B141-D003-44F2-982A-374A3FAD38F9}" type="pres">
      <dgm:prSet presAssocID="{E2AF94A9-5BD1-4C4F-8835-3406940412D1}" presName="rootConnector" presStyleLbl="node2" presStyleIdx="1" presStyleCnt="3"/>
      <dgm:spPr/>
      <dgm:t>
        <a:bodyPr/>
        <a:lstStyle/>
        <a:p>
          <a:endParaRPr lang="ru-RU"/>
        </a:p>
      </dgm:t>
    </dgm:pt>
    <dgm:pt modelId="{E84B7415-A639-434A-A219-1B72C1993EE1}" type="pres">
      <dgm:prSet presAssocID="{E2AF94A9-5BD1-4C4F-8835-3406940412D1}" presName="hierChild4" presStyleCnt="0"/>
      <dgm:spPr/>
    </dgm:pt>
    <dgm:pt modelId="{9DDC21D8-01E0-4456-A314-DAED65A44C0D}" type="pres">
      <dgm:prSet presAssocID="{E2AF94A9-5BD1-4C4F-8835-3406940412D1}" presName="hierChild5" presStyleCnt="0"/>
      <dgm:spPr/>
    </dgm:pt>
    <dgm:pt modelId="{9ADF3835-695C-4081-B4EF-2E459DBFBFA8}" type="pres">
      <dgm:prSet presAssocID="{A3D06A39-3995-4376-9B41-178F792F487A}" presName="Name37" presStyleLbl="parChTrans1D2" presStyleIdx="2" presStyleCnt="3"/>
      <dgm:spPr/>
      <dgm:t>
        <a:bodyPr/>
        <a:lstStyle/>
        <a:p>
          <a:endParaRPr lang="ru-RU"/>
        </a:p>
      </dgm:t>
    </dgm:pt>
    <dgm:pt modelId="{DBDE91C8-3F7E-4A2A-9554-CCF8E33CA14C}" type="pres">
      <dgm:prSet presAssocID="{16DEC91A-FF19-4FC7-AEE3-CA33468619E8}" presName="hierRoot2" presStyleCnt="0">
        <dgm:presLayoutVars>
          <dgm:hierBranch val="init"/>
        </dgm:presLayoutVars>
      </dgm:prSet>
      <dgm:spPr/>
    </dgm:pt>
    <dgm:pt modelId="{2C07A280-BD8C-44E7-8FBB-4C1CADCE95ED}" type="pres">
      <dgm:prSet presAssocID="{16DEC91A-FF19-4FC7-AEE3-CA33468619E8}" presName="rootComposite" presStyleCnt="0"/>
      <dgm:spPr/>
    </dgm:pt>
    <dgm:pt modelId="{419AE66C-28AB-4F2A-9742-2673C1D7FA48}" type="pres">
      <dgm:prSet presAssocID="{16DEC91A-FF19-4FC7-AEE3-CA33468619E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DEB358-96F4-4AEB-A90A-0FA5AC553951}" type="pres">
      <dgm:prSet presAssocID="{16DEC91A-FF19-4FC7-AEE3-CA33468619E8}" presName="rootConnector" presStyleLbl="node2" presStyleIdx="2" presStyleCnt="3"/>
      <dgm:spPr/>
      <dgm:t>
        <a:bodyPr/>
        <a:lstStyle/>
        <a:p>
          <a:endParaRPr lang="ru-RU"/>
        </a:p>
      </dgm:t>
    </dgm:pt>
    <dgm:pt modelId="{7B7242A4-F037-4D04-A99E-9264F89F43F5}" type="pres">
      <dgm:prSet presAssocID="{16DEC91A-FF19-4FC7-AEE3-CA33468619E8}" presName="hierChild4" presStyleCnt="0"/>
      <dgm:spPr/>
    </dgm:pt>
    <dgm:pt modelId="{D508628E-A5C7-4761-A8D5-F6168E2D3525}" type="pres">
      <dgm:prSet presAssocID="{FF7B1012-F853-432B-9F1A-C9915546CFAB}" presName="Name37" presStyleLbl="parChTrans1D3" presStyleIdx="0" presStyleCnt="3"/>
      <dgm:spPr/>
      <dgm:t>
        <a:bodyPr/>
        <a:lstStyle/>
        <a:p>
          <a:endParaRPr lang="ru-RU"/>
        </a:p>
      </dgm:t>
    </dgm:pt>
    <dgm:pt modelId="{72967AD0-F5A3-4830-B860-E19D67213674}" type="pres">
      <dgm:prSet presAssocID="{58B7E74C-CDA7-4BA1-BB82-8671E6EB9251}" presName="hierRoot2" presStyleCnt="0">
        <dgm:presLayoutVars>
          <dgm:hierBranch val="init"/>
        </dgm:presLayoutVars>
      </dgm:prSet>
      <dgm:spPr/>
    </dgm:pt>
    <dgm:pt modelId="{1062DE52-A0DB-4C21-B843-C0C6364B9E18}" type="pres">
      <dgm:prSet presAssocID="{58B7E74C-CDA7-4BA1-BB82-8671E6EB9251}" presName="rootComposite" presStyleCnt="0"/>
      <dgm:spPr/>
    </dgm:pt>
    <dgm:pt modelId="{2BD747C9-AEF9-41E2-A16E-58CFDD0EAAA7}" type="pres">
      <dgm:prSet presAssocID="{58B7E74C-CDA7-4BA1-BB82-8671E6EB9251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F4A65A-7B8A-4ABF-A1E7-7AA27D0496CB}" type="pres">
      <dgm:prSet presAssocID="{58B7E74C-CDA7-4BA1-BB82-8671E6EB9251}" presName="rootConnector" presStyleLbl="node3" presStyleIdx="0" presStyleCnt="3"/>
      <dgm:spPr/>
      <dgm:t>
        <a:bodyPr/>
        <a:lstStyle/>
        <a:p>
          <a:endParaRPr lang="ru-RU"/>
        </a:p>
      </dgm:t>
    </dgm:pt>
    <dgm:pt modelId="{22C784D0-AFC2-4883-B61E-9CA9D182767D}" type="pres">
      <dgm:prSet presAssocID="{58B7E74C-CDA7-4BA1-BB82-8671E6EB9251}" presName="hierChild4" presStyleCnt="0"/>
      <dgm:spPr/>
    </dgm:pt>
    <dgm:pt modelId="{C2E651E3-DF15-4FCD-8B13-199F02529F14}" type="pres">
      <dgm:prSet presAssocID="{58B7E74C-CDA7-4BA1-BB82-8671E6EB9251}" presName="hierChild5" presStyleCnt="0"/>
      <dgm:spPr/>
    </dgm:pt>
    <dgm:pt modelId="{A70E247B-7D91-4A05-85F1-A05349B41A97}" type="pres">
      <dgm:prSet presAssocID="{AF5D7089-4535-4C3C-A60C-E4C09F68C9E8}" presName="Name37" presStyleLbl="parChTrans1D3" presStyleIdx="1" presStyleCnt="3"/>
      <dgm:spPr/>
      <dgm:t>
        <a:bodyPr/>
        <a:lstStyle/>
        <a:p>
          <a:endParaRPr lang="ru-RU"/>
        </a:p>
      </dgm:t>
    </dgm:pt>
    <dgm:pt modelId="{6BBBD5D5-5BD2-4A83-8AAE-A301A24288EE}" type="pres">
      <dgm:prSet presAssocID="{333A18F3-9766-4476-BA9C-060FD09140B7}" presName="hierRoot2" presStyleCnt="0">
        <dgm:presLayoutVars>
          <dgm:hierBranch val="init"/>
        </dgm:presLayoutVars>
      </dgm:prSet>
      <dgm:spPr/>
    </dgm:pt>
    <dgm:pt modelId="{D8A34CFE-47C6-43FE-9B90-DDD070AB923C}" type="pres">
      <dgm:prSet presAssocID="{333A18F3-9766-4476-BA9C-060FD09140B7}" presName="rootComposite" presStyleCnt="0"/>
      <dgm:spPr/>
    </dgm:pt>
    <dgm:pt modelId="{2E0F6347-D677-453B-BD42-56B92543CBCD}" type="pres">
      <dgm:prSet presAssocID="{333A18F3-9766-4476-BA9C-060FD09140B7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79329C-A560-4FB2-90C1-E241AC1BA883}" type="pres">
      <dgm:prSet presAssocID="{333A18F3-9766-4476-BA9C-060FD09140B7}" presName="rootConnector" presStyleLbl="node3" presStyleIdx="1" presStyleCnt="3"/>
      <dgm:spPr/>
      <dgm:t>
        <a:bodyPr/>
        <a:lstStyle/>
        <a:p>
          <a:endParaRPr lang="ru-RU"/>
        </a:p>
      </dgm:t>
    </dgm:pt>
    <dgm:pt modelId="{9CBE829B-7706-4E25-921F-52C6B627FE38}" type="pres">
      <dgm:prSet presAssocID="{333A18F3-9766-4476-BA9C-060FD09140B7}" presName="hierChild4" presStyleCnt="0"/>
      <dgm:spPr/>
    </dgm:pt>
    <dgm:pt modelId="{C71E6121-71E1-48F1-A471-FB23EE1A73A3}" type="pres">
      <dgm:prSet presAssocID="{333A18F3-9766-4476-BA9C-060FD09140B7}" presName="hierChild5" presStyleCnt="0"/>
      <dgm:spPr/>
    </dgm:pt>
    <dgm:pt modelId="{ECADE0FF-63C4-4110-85FC-35C630903F33}" type="pres">
      <dgm:prSet presAssocID="{1802AFE2-F559-4BF7-97E0-0C99415C294E}" presName="Name37" presStyleLbl="parChTrans1D3" presStyleIdx="2" presStyleCnt="3"/>
      <dgm:spPr/>
      <dgm:t>
        <a:bodyPr/>
        <a:lstStyle/>
        <a:p>
          <a:endParaRPr lang="ru-RU"/>
        </a:p>
      </dgm:t>
    </dgm:pt>
    <dgm:pt modelId="{B502F369-7B77-4E49-9847-2B81B22416DA}" type="pres">
      <dgm:prSet presAssocID="{31B5DB17-E168-4A53-BBA9-3E287855BC48}" presName="hierRoot2" presStyleCnt="0">
        <dgm:presLayoutVars>
          <dgm:hierBranch val="init"/>
        </dgm:presLayoutVars>
      </dgm:prSet>
      <dgm:spPr/>
    </dgm:pt>
    <dgm:pt modelId="{34E579A2-9E39-4429-8233-289E0FC3F511}" type="pres">
      <dgm:prSet presAssocID="{31B5DB17-E168-4A53-BBA9-3E287855BC48}" presName="rootComposite" presStyleCnt="0"/>
      <dgm:spPr/>
    </dgm:pt>
    <dgm:pt modelId="{D651AB86-116D-4A12-BDB1-FB95EDE6DAF3}" type="pres">
      <dgm:prSet presAssocID="{31B5DB17-E168-4A53-BBA9-3E287855BC48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DB36EC-ECF8-4270-87E1-D68496F4D26A}" type="pres">
      <dgm:prSet presAssocID="{31B5DB17-E168-4A53-BBA9-3E287855BC48}" presName="rootConnector" presStyleLbl="node3" presStyleIdx="2" presStyleCnt="3"/>
      <dgm:spPr/>
      <dgm:t>
        <a:bodyPr/>
        <a:lstStyle/>
        <a:p>
          <a:endParaRPr lang="ru-RU"/>
        </a:p>
      </dgm:t>
    </dgm:pt>
    <dgm:pt modelId="{2B8370FC-685F-424E-A339-2135A71E99D9}" type="pres">
      <dgm:prSet presAssocID="{31B5DB17-E168-4A53-BBA9-3E287855BC48}" presName="hierChild4" presStyleCnt="0"/>
      <dgm:spPr/>
    </dgm:pt>
    <dgm:pt modelId="{2463AF08-191F-4BBA-B2A9-AE19696B277B}" type="pres">
      <dgm:prSet presAssocID="{31B5DB17-E168-4A53-BBA9-3E287855BC48}" presName="hierChild5" presStyleCnt="0"/>
      <dgm:spPr/>
    </dgm:pt>
    <dgm:pt modelId="{614822AD-0171-4E09-B5B0-4104A38D1C5F}" type="pres">
      <dgm:prSet presAssocID="{16DEC91A-FF19-4FC7-AEE3-CA33468619E8}" presName="hierChild5" presStyleCnt="0"/>
      <dgm:spPr/>
    </dgm:pt>
    <dgm:pt modelId="{3AAD1B71-A279-4766-8A73-D7D6DB1BE8A2}" type="pres">
      <dgm:prSet presAssocID="{04C1026C-FA1D-4166-B604-9C929D6D811A}" presName="hierChild3" presStyleCnt="0"/>
      <dgm:spPr/>
    </dgm:pt>
  </dgm:ptLst>
  <dgm:cxnLst>
    <dgm:cxn modelId="{8E0BC7E9-57AD-4010-9FFA-E8B74E25072B}" srcId="{16DEC91A-FF19-4FC7-AEE3-CA33468619E8}" destId="{31B5DB17-E168-4A53-BBA9-3E287855BC48}" srcOrd="2" destOrd="0" parTransId="{1802AFE2-F559-4BF7-97E0-0C99415C294E}" sibTransId="{36BC623F-153F-407B-AE55-C0BCD302AF83}"/>
    <dgm:cxn modelId="{B50D94EA-1122-41A5-B450-B7ED6298907F}" srcId="{16DEC91A-FF19-4FC7-AEE3-CA33468619E8}" destId="{333A18F3-9766-4476-BA9C-060FD09140B7}" srcOrd="1" destOrd="0" parTransId="{AF5D7089-4535-4C3C-A60C-E4C09F68C9E8}" sibTransId="{102193E6-205A-415D-B759-DDF55E1EAD31}"/>
    <dgm:cxn modelId="{BE316B0B-E1FD-4B4D-B010-1D6FDC16F352}" type="presOf" srcId="{16DEC91A-FF19-4FC7-AEE3-CA33468619E8}" destId="{419AE66C-28AB-4F2A-9742-2673C1D7FA48}" srcOrd="0" destOrd="0" presId="urn:microsoft.com/office/officeart/2005/8/layout/orgChart1"/>
    <dgm:cxn modelId="{2A92C7BA-C0D5-4A57-979D-46E290F03A09}" type="presOf" srcId="{E2AF94A9-5BD1-4C4F-8835-3406940412D1}" destId="{6B46B141-D003-44F2-982A-374A3FAD38F9}" srcOrd="1" destOrd="0" presId="urn:microsoft.com/office/officeart/2005/8/layout/orgChart1"/>
    <dgm:cxn modelId="{7487B97D-1B23-49BF-8B4C-5AD9F9148B58}" srcId="{04C1026C-FA1D-4166-B604-9C929D6D811A}" destId="{E2AF94A9-5BD1-4C4F-8835-3406940412D1}" srcOrd="1" destOrd="0" parTransId="{D205A572-AD6C-4B6B-88C1-85F0FA5467DF}" sibTransId="{696556D1-323A-4B3F-8A19-BCA8503D5221}"/>
    <dgm:cxn modelId="{EE5AC5F5-F751-46E3-A2BA-CF4F572AEECD}" type="presOf" srcId="{5CA31A37-13A7-4647-B576-F4B73DD56B3D}" destId="{83846AF5-E8E0-41B4-9A5D-6D7D2E3FD93F}" srcOrd="1" destOrd="0" presId="urn:microsoft.com/office/officeart/2005/8/layout/orgChart1"/>
    <dgm:cxn modelId="{C48A0255-A574-4B53-8C36-E5562C7A9DB7}" type="presOf" srcId="{1802AFE2-F559-4BF7-97E0-0C99415C294E}" destId="{ECADE0FF-63C4-4110-85FC-35C630903F33}" srcOrd="0" destOrd="0" presId="urn:microsoft.com/office/officeart/2005/8/layout/orgChart1"/>
    <dgm:cxn modelId="{EE3A8BAF-FB49-432E-91E8-4B0C14A65083}" type="presOf" srcId="{FF7B1012-F853-432B-9F1A-C9915546CFAB}" destId="{D508628E-A5C7-4761-A8D5-F6168E2D3525}" srcOrd="0" destOrd="0" presId="urn:microsoft.com/office/officeart/2005/8/layout/orgChart1"/>
    <dgm:cxn modelId="{26F31B6B-9AFC-46EC-8552-C7392AF5AFC4}" type="presOf" srcId="{7BAD8844-8A7F-42B9-A877-48CFA82B797B}" destId="{60854C4F-6DB9-47AD-982D-CEF8CEC240F2}" srcOrd="0" destOrd="0" presId="urn:microsoft.com/office/officeart/2005/8/layout/orgChart1"/>
    <dgm:cxn modelId="{148AF48A-1428-4932-B857-0AF062386BBD}" srcId="{16DEC91A-FF19-4FC7-AEE3-CA33468619E8}" destId="{58B7E74C-CDA7-4BA1-BB82-8671E6EB9251}" srcOrd="0" destOrd="0" parTransId="{FF7B1012-F853-432B-9F1A-C9915546CFAB}" sibTransId="{F3AFF28C-6D8E-4D56-B704-13B7B8E29CC1}"/>
    <dgm:cxn modelId="{85C0F293-0EE8-4F17-82E0-C9334BCDD140}" type="presOf" srcId="{58B7E74C-CDA7-4BA1-BB82-8671E6EB9251}" destId="{2BD747C9-AEF9-41E2-A16E-58CFDD0EAAA7}" srcOrd="0" destOrd="0" presId="urn:microsoft.com/office/officeart/2005/8/layout/orgChart1"/>
    <dgm:cxn modelId="{B89CD664-4A18-414D-A472-DACE7F713325}" type="presOf" srcId="{333A18F3-9766-4476-BA9C-060FD09140B7}" destId="{E579329C-A560-4FB2-90C1-E241AC1BA883}" srcOrd="1" destOrd="0" presId="urn:microsoft.com/office/officeart/2005/8/layout/orgChart1"/>
    <dgm:cxn modelId="{610E7FD3-BC9A-49AA-BFB9-50CFE772A264}" srcId="{7A444AF1-9D7F-4D97-8807-88F22A0F71CF}" destId="{04C1026C-FA1D-4166-B604-9C929D6D811A}" srcOrd="0" destOrd="0" parTransId="{280099FD-53D5-4064-AFB2-51DB1D868EF7}" sibTransId="{FDB2152B-AA7D-497C-8BF9-42EB789A1B01}"/>
    <dgm:cxn modelId="{3567293F-BDA1-4914-9917-3AE994F8589B}" type="presOf" srcId="{04C1026C-FA1D-4166-B604-9C929D6D811A}" destId="{5AD2FD7C-2405-4008-B0F2-AAD3F5A13F13}" srcOrd="0" destOrd="0" presId="urn:microsoft.com/office/officeart/2005/8/layout/orgChart1"/>
    <dgm:cxn modelId="{07D4F74C-49B9-4737-A4DB-15B11D02724B}" type="presOf" srcId="{58B7E74C-CDA7-4BA1-BB82-8671E6EB9251}" destId="{38F4A65A-7B8A-4ABF-A1E7-7AA27D0496CB}" srcOrd="1" destOrd="0" presId="urn:microsoft.com/office/officeart/2005/8/layout/orgChart1"/>
    <dgm:cxn modelId="{18AB0DA0-1BB1-4080-9172-EED63CFEC959}" type="presOf" srcId="{16DEC91A-FF19-4FC7-AEE3-CA33468619E8}" destId="{D9DEB358-96F4-4AEB-A90A-0FA5AC553951}" srcOrd="1" destOrd="0" presId="urn:microsoft.com/office/officeart/2005/8/layout/orgChart1"/>
    <dgm:cxn modelId="{1460E697-8256-482A-88A8-B4E716AEC8EE}" type="presOf" srcId="{31B5DB17-E168-4A53-BBA9-3E287855BC48}" destId="{F4DB36EC-ECF8-4270-87E1-D68496F4D26A}" srcOrd="1" destOrd="0" presId="urn:microsoft.com/office/officeart/2005/8/layout/orgChart1"/>
    <dgm:cxn modelId="{6079EBDC-6D85-4BD3-A7C9-CE3DBD41E297}" type="presOf" srcId="{D205A572-AD6C-4B6B-88C1-85F0FA5467DF}" destId="{9E3EEB66-680F-4112-BFA5-9F0703FFED4C}" srcOrd="0" destOrd="0" presId="urn:microsoft.com/office/officeart/2005/8/layout/orgChart1"/>
    <dgm:cxn modelId="{1152D00F-101D-4D96-A2C3-83B9051D3BE5}" type="presOf" srcId="{7A444AF1-9D7F-4D97-8807-88F22A0F71CF}" destId="{4EC4D044-CBD1-4A45-85FE-BD0A4C290DD1}" srcOrd="0" destOrd="0" presId="urn:microsoft.com/office/officeart/2005/8/layout/orgChart1"/>
    <dgm:cxn modelId="{81D444C8-B4F7-46B9-8E7A-EB0A53453EFA}" type="presOf" srcId="{5CA31A37-13A7-4647-B576-F4B73DD56B3D}" destId="{52F47B7C-7E02-443A-AD7A-012F660654CB}" srcOrd="0" destOrd="0" presId="urn:microsoft.com/office/officeart/2005/8/layout/orgChart1"/>
    <dgm:cxn modelId="{F83FE14D-BB23-4C91-8847-6045EB6F8A18}" srcId="{04C1026C-FA1D-4166-B604-9C929D6D811A}" destId="{5CA31A37-13A7-4647-B576-F4B73DD56B3D}" srcOrd="0" destOrd="0" parTransId="{7BAD8844-8A7F-42B9-A877-48CFA82B797B}" sibTransId="{390DB4C9-49BE-4E59-BC40-547F5E4D49D0}"/>
    <dgm:cxn modelId="{F815074C-745D-4743-8AF7-338A6ACFD290}" type="presOf" srcId="{333A18F3-9766-4476-BA9C-060FD09140B7}" destId="{2E0F6347-D677-453B-BD42-56B92543CBCD}" srcOrd="0" destOrd="0" presId="urn:microsoft.com/office/officeart/2005/8/layout/orgChart1"/>
    <dgm:cxn modelId="{B0677DF1-CA69-41B0-A786-1124773349E6}" type="presOf" srcId="{A3D06A39-3995-4376-9B41-178F792F487A}" destId="{9ADF3835-695C-4081-B4EF-2E459DBFBFA8}" srcOrd="0" destOrd="0" presId="urn:microsoft.com/office/officeart/2005/8/layout/orgChart1"/>
    <dgm:cxn modelId="{27CEB1E4-005E-49F9-8598-8728B9CE9BC1}" type="presOf" srcId="{04C1026C-FA1D-4166-B604-9C929D6D811A}" destId="{2FB7838E-E9BB-4C18-8F27-DBEDC1CE5613}" srcOrd="1" destOrd="0" presId="urn:microsoft.com/office/officeart/2005/8/layout/orgChart1"/>
    <dgm:cxn modelId="{57C28E00-BB29-425B-9F2B-D30F6B3950EC}" srcId="{04C1026C-FA1D-4166-B604-9C929D6D811A}" destId="{16DEC91A-FF19-4FC7-AEE3-CA33468619E8}" srcOrd="2" destOrd="0" parTransId="{A3D06A39-3995-4376-9B41-178F792F487A}" sibTransId="{FE5BB821-CDEB-4130-A7CB-2B10229FA89C}"/>
    <dgm:cxn modelId="{2EB4010E-20CA-468C-964A-BE8D19E51FCA}" type="presOf" srcId="{AF5D7089-4535-4C3C-A60C-E4C09F68C9E8}" destId="{A70E247B-7D91-4A05-85F1-A05349B41A97}" srcOrd="0" destOrd="0" presId="urn:microsoft.com/office/officeart/2005/8/layout/orgChart1"/>
    <dgm:cxn modelId="{7591A468-CA88-451B-B236-006CB72360A7}" type="presOf" srcId="{E2AF94A9-5BD1-4C4F-8835-3406940412D1}" destId="{40A86AEB-505A-4380-B9B6-24F231690A7B}" srcOrd="0" destOrd="0" presId="urn:microsoft.com/office/officeart/2005/8/layout/orgChart1"/>
    <dgm:cxn modelId="{65D91626-E74B-4625-ADD5-53ED55717625}" type="presOf" srcId="{31B5DB17-E168-4A53-BBA9-3E287855BC48}" destId="{D651AB86-116D-4A12-BDB1-FB95EDE6DAF3}" srcOrd="0" destOrd="0" presId="urn:microsoft.com/office/officeart/2005/8/layout/orgChart1"/>
    <dgm:cxn modelId="{1394D651-432D-48A9-93A8-B7BF8D4CF48A}" type="presParOf" srcId="{4EC4D044-CBD1-4A45-85FE-BD0A4C290DD1}" destId="{4216BD54-D20B-4332-A9B1-5157929711DF}" srcOrd="0" destOrd="0" presId="urn:microsoft.com/office/officeart/2005/8/layout/orgChart1"/>
    <dgm:cxn modelId="{1E8EB08E-4AED-4340-B14F-EC8B6C7272E8}" type="presParOf" srcId="{4216BD54-D20B-4332-A9B1-5157929711DF}" destId="{2286EA57-4224-49D9-B202-3B56DA207DAA}" srcOrd="0" destOrd="0" presId="urn:microsoft.com/office/officeart/2005/8/layout/orgChart1"/>
    <dgm:cxn modelId="{B17FCED4-1395-4E6F-BB8F-57D0B9BF4103}" type="presParOf" srcId="{2286EA57-4224-49D9-B202-3B56DA207DAA}" destId="{5AD2FD7C-2405-4008-B0F2-AAD3F5A13F13}" srcOrd="0" destOrd="0" presId="urn:microsoft.com/office/officeart/2005/8/layout/orgChart1"/>
    <dgm:cxn modelId="{F7327B10-E97D-41B9-BF12-7C31E6B6968E}" type="presParOf" srcId="{2286EA57-4224-49D9-B202-3B56DA207DAA}" destId="{2FB7838E-E9BB-4C18-8F27-DBEDC1CE5613}" srcOrd="1" destOrd="0" presId="urn:microsoft.com/office/officeart/2005/8/layout/orgChart1"/>
    <dgm:cxn modelId="{47D92A7B-E082-48A1-8147-DE748A4B53C3}" type="presParOf" srcId="{4216BD54-D20B-4332-A9B1-5157929711DF}" destId="{DD6692E4-A3AD-4E0C-A2F8-64E5882EA977}" srcOrd="1" destOrd="0" presId="urn:microsoft.com/office/officeart/2005/8/layout/orgChart1"/>
    <dgm:cxn modelId="{B7B251C4-BECE-4DF9-B639-7B77105E6421}" type="presParOf" srcId="{DD6692E4-A3AD-4E0C-A2F8-64E5882EA977}" destId="{60854C4F-6DB9-47AD-982D-CEF8CEC240F2}" srcOrd="0" destOrd="0" presId="urn:microsoft.com/office/officeart/2005/8/layout/orgChart1"/>
    <dgm:cxn modelId="{F9D0AAB7-4234-4931-A087-A3DF9EAE8D26}" type="presParOf" srcId="{DD6692E4-A3AD-4E0C-A2F8-64E5882EA977}" destId="{A365F490-87C6-49C6-98AF-AEAF690130DB}" srcOrd="1" destOrd="0" presId="urn:microsoft.com/office/officeart/2005/8/layout/orgChart1"/>
    <dgm:cxn modelId="{DE144034-24FF-426B-8AE9-B4AD0EA0D6AB}" type="presParOf" srcId="{A365F490-87C6-49C6-98AF-AEAF690130DB}" destId="{EE30851A-23D6-4B0A-901B-692175AB858C}" srcOrd="0" destOrd="0" presId="urn:microsoft.com/office/officeart/2005/8/layout/orgChart1"/>
    <dgm:cxn modelId="{E09824FC-C0C4-456A-B6CF-D95E5D13D319}" type="presParOf" srcId="{EE30851A-23D6-4B0A-901B-692175AB858C}" destId="{52F47B7C-7E02-443A-AD7A-012F660654CB}" srcOrd="0" destOrd="0" presId="urn:microsoft.com/office/officeart/2005/8/layout/orgChart1"/>
    <dgm:cxn modelId="{BD37AFFF-8CF1-450A-B886-1D104D06DD1D}" type="presParOf" srcId="{EE30851A-23D6-4B0A-901B-692175AB858C}" destId="{83846AF5-E8E0-41B4-9A5D-6D7D2E3FD93F}" srcOrd="1" destOrd="0" presId="urn:microsoft.com/office/officeart/2005/8/layout/orgChart1"/>
    <dgm:cxn modelId="{0523834B-8C88-46DA-8EF4-5F7D8E6C148A}" type="presParOf" srcId="{A365F490-87C6-49C6-98AF-AEAF690130DB}" destId="{A1ED3B3C-0CB7-4C0F-A483-65617E424027}" srcOrd="1" destOrd="0" presId="urn:microsoft.com/office/officeart/2005/8/layout/orgChart1"/>
    <dgm:cxn modelId="{98042A19-FFE9-4F30-86BF-EB4AE7BE060F}" type="presParOf" srcId="{A365F490-87C6-49C6-98AF-AEAF690130DB}" destId="{AE994742-9852-4DFE-A2D8-69E7CC0C14E6}" srcOrd="2" destOrd="0" presId="urn:microsoft.com/office/officeart/2005/8/layout/orgChart1"/>
    <dgm:cxn modelId="{63112B0A-32E3-4288-9BE3-405C9ECB9889}" type="presParOf" srcId="{DD6692E4-A3AD-4E0C-A2F8-64E5882EA977}" destId="{9E3EEB66-680F-4112-BFA5-9F0703FFED4C}" srcOrd="2" destOrd="0" presId="urn:microsoft.com/office/officeart/2005/8/layout/orgChart1"/>
    <dgm:cxn modelId="{A9604345-70B8-4513-9D01-B8B30E6D63BD}" type="presParOf" srcId="{DD6692E4-A3AD-4E0C-A2F8-64E5882EA977}" destId="{7758A90F-530B-4596-AECD-5172D3D8142A}" srcOrd="3" destOrd="0" presId="urn:microsoft.com/office/officeart/2005/8/layout/orgChart1"/>
    <dgm:cxn modelId="{7D8B87B3-14C3-4AB5-8F55-033DC792854E}" type="presParOf" srcId="{7758A90F-530B-4596-AECD-5172D3D8142A}" destId="{E9A59AA1-A462-4FDE-85EF-D22905294E16}" srcOrd="0" destOrd="0" presId="urn:microsoft.com/office/officeart/2005/8/layout/orgChart1"/>
    <dgm:cxn modelId="{E065E060-D448-40AC-A5E1-A80D8A98F9AF}" type="presParOf" srcId="{E9A59AA1-A462-4FDE-85EF-D22905294E16}" destId="{40A86AEB-505A-4380-B9B6-24F231690A7B}" srcOrd="0" destOrd="0" presId="urn:microsoft.com/office/officeart/2005/8/layout/orgChart1"/>
    <dgm:cxn modelId="{3EE8E749-228E-402B-B01B-D3A5DA582176}" type="presParOf" srcId="{E9A59AA1-A462-4FDE-85EF-D22905294E16}" destId="{6B46B141-D003-44F2-982A-374A3FAD38F9}" srcOrd="1" destOrd="0" presId="urn:microsoft.com/office/officeart/2005/8/layout/orgChart1"/>
    <dgm:cxn modelId="{F7FE78E5-A154-431C-8131-18CDAE7A3D3C}" type="presParOf" srcId="{7758A90F-530B-4596-AECD-5172D3D8142A}" destId="{E84B7415-A639-434A-A219-1B72C1993EE1}" srcOrd="1" destOrd="0" presId="urn:microsoft.com/office/officeart/2005/8/layout/orgChart1"/>
    <dgm:cxn modelId="{432E1199-A20C-4765-8652-D9012DEC5354}" type="presParOf" srcId="{7758A90F-530B-4596-AECD-5172D3D8142A}" destId="{9DDC21D8-01E0-4456-A314-DAED65A44C0D}" srcOrd="2" destOrd="0" presId="urn:microsoft.com/office/officeart/2005/8/layout/orgChart1"/>
    <dgm:cxn modelId="{D2BCAB81-63ED-4C3B-BA87-3EA603E19700}" type="presParOf" srcId="{DD6692E4-A3AD-4E0C-A2F8-64E5882EA977}" destId="{9ADF3835-695C-4081-B4EF-2E459DBFBFA8}" srcOrd="4" destOrd="0" presId="urn:microsoft.com/office/officeart/2005/8/layout/orgChart1"/>
    <dgm:cxn modelId="{FA532DB8-AC2E-4CA5-8298-FD7E845A89B2}" type="presParOf" srcId="{DD6692E4-A3AD-4E0C-A2F8-64E5882EA977}" destId="{DBDE91C8-3F7E-4A2A-9554-CCF8E33CA14C}" srcOrd="5" destOrd="0" presId="urn:microsoft.com/office/officeart/2005/8/layout/orgChart1"/>
    <dgm:cxn modelId="{2A03230C-9AA7-4B96-BBB3-092F8E601BD2}" type="presParOf" srcId="{DBDE91C8-3F7E-4A2A-9554-CCF8E33CA14C}" destId="{2C07A280-BD8C-44E7-8FBB-4C1CADCE95ED}" srcOrd="0" destOrd="0" presId="urn:microsoft.com/office/officeart/2005/8/layout/orgChart1"/>
    <dgm:cxn modelId="{907F07AC-15B9-4330-B2A7-BBBAD87782ED}" type="presParOf" srcId="{2C07A280-BD8C-44E7-8FBB-4C1CADCE95ED}" destId="{419AE66C-28AB-4F2A-9742-2673C1D7FA48}" srcOrd="0" destOrd="0" presId="urn:microsoft.com/office/officeart/2005/8/layout/orgChart1"/>
    <dgm:cxn modelId="{575CBFB8-A0FF-4C8C-9ECE-32A28AA64492}" type="presParOf" srcId="{2C07A280-BD8C-44E7-8FBB-4C1CADCE95ED}" destId="{D9DEB358-96F4-4AEB-A90A-0FA5AC553951}" srcOrd="1" destOrd="0" presId="urn:microsoft.com/office/officeart/2005/8/layout/orgChart1"/>
    <dgm:cxn modelId="{3EAD884B-BCFC-449B-A435-207C15E1B1C9}" type="presParOf" srcId="{DBDE91C8-3F7E-4A2A-9554-CCF8E33CA14C}" destId="{7B7242A4-F037-4D04-A99E-9264F89F43F5}" srcOrd="1" destOrd="0" presId="urn:microsoft.com/office/officeart/2005/8/layout/orgChart1"/>
    <dgm:cxn modelId="{B062D55C-069E-48F0-B95B-B6B8B901EA31}" type="presParOf" srcId="{7B7242A4-F037-4D04-A99E-9264F89F43F5}" destId="{D508628E-A5C7-4761-A8D5-F6168E2D3525}" srcOrd="0" destOrd="0" presId="urn:microsoft.com/office/officeart/2005/8/layout/orgChart1"/>
    <dgm:cxn modelId="{71BD60A0-78C0-4C45-988C-E870BD263D63}" type="presParOf" srcId="{7B7242A4-F037-4D04-A99E-9264F89F43F5}" destId="{72967AD0-F5A3-4830-B860-E19D67213674}" srcOrd="1" destOrd="0" presId="urn:microsoft.com/office/officeart/2005/8/layout/orgChart1"/>
    <dgm:cxn modelId="{0F57FBBC-E4C4-44C1-AE1F-527EE751983C}" type="presParOf" srcId="{72967AD0-F5A3-4830-B860-E19D67213674}" destId="{1062DE52-A0DB-4C21-B843-C0C6364B9E18}" srcOrd="0" destOrd="0" presId="urn:microsoft.com/office/officeart/2005/8/layout/orgChart1"/>
    <dgm:cxn modelId="{AE0DC7D2-CCBE-4C02-B4A0-A9A2F39D4C78}" type="presParOf" srcId="{1062DE52-A0DB-4C21-B843-C0C6364B9E18}" destId="{2BD747C9-AEF9-41E2-A16E-58CFDD0EAAA7}" srcOrd="0" destOrd="0" presId="urn:microsoft.com/office/officeart/2005/8/layout/orgChart1"/>
    <dgm:cxn modelId="{FC959325-A086-4E9C-A3E6-EE3D4D96EFE7}" type="presParOf" srcId="{1062DE52-A0DB-4C21-B843-C0C6364B9E18}" destId="{38F4A65A-7B8A-4ABF-A1E7-7AA27D0496CB}" srcOrd="1" destOrd="0" presId="urn:microsoft.com/office/officeart/2005/8/layout/orgChart1"/>
    <dgm:cxn modelId="{A212F773-D19C-4D87-9B41-0181720D64F3}" type="presParOf" srcId="{72967AD0-F5A3-4830-B860-E19D67213674}" destId="{22C784D0-AFC2-4883-B61E-9CA9D182767D}" srcOrd="1" destOrd="0" presId="urn:microsoft.com/office/officeart/2005/8/layout/orgChart1"/>
    <dgm:cxn modelId="{98D594D3-4E63-4881-9B28-1AF9733F2B37}" type="presParOf" srcId="{72967AD0-F5A3-4830-B860-E19D67213674}" destId="{C2E651E3-DF15-4FCD-8B13-199F02529F14}" srcOrd="2" destOrd="0" presId="urn:microsoft.com/office/officeart/2005/8/layout/orgChart1"/>
    <dgm:cxn modelId="{77087FB2-1A7A-4082-807A-A9C4935D4CFC}" type="presParOf" srcId="{7B7242A4-F037-4D04-A99E-9264F89F43F5}" destId="{A70E247B-7D91-4A05-85F1-A05349B41A97}" srcOrd="2" destOrd="0" presId="urn:microsoft.com/office/officeart/2005/8/layout/orgChart1"/>
    <dgm:cxn modelId="{FC232F08-A851-4BCB-86DE-6A3ABE5CAB07}" type="presParOf" srcId="{7B7242A4-F037-4D04-A99E-9264F89F43F5}" destId="{6BBBD5D5-5BD2-4A83-8AAE-A301A24288EE}" srcOrd="3" destOrd="0" presId="urn:microsoft.com/office/officeart/2005/8/layout/orgChart1"/>
    <dgm:cxn modelId="{A0979B62-2520-4914-969F-3CC870521B3F}" type="presParOf" srcId="{6BBBD5D5-5BD2-4A83-8AAE-A301A24288EE}" destId="{D8A34CFE-47C6-43FE-9B90-DDD070AB923C}" srcOrd="0" destOrd="0" presId="urn:microsoft.com/office/officeart/2005/8/layout/orgChart1"/>
    <dgm:cxn modelId="{E0DDEF5C-9A73-4DE2-A950-9CE78B76E307}" type="presParOf" srcId="{D8A34CFE-47C6-43FE-9B90-DDD070AB923C}" destId="{2E0F6347-D677-453B-BD42-56B92543CBCD}" srcOrd="0" destOrd="0" presId="urn:microsoft.com/office/officeart/2005/8/layout/orgChart1"/>
    <dgm:cxn modelId="{27B9A1DE-FF64-4889-A1CC-6939639858C5}" type="presParOf" srcId="{D8A34CFE-47C6-43FE-9B90-DDD070AB923C}" destId="{E579329C-A560-4FB2-90C1-E241AC1BA883}" srcOrd="1" destOrd="0" presId="urn:microsoft.com/office/officeart/2005/8/layout/orgChart1"/>
    <dgm:cxn modelId="{3A267FF1-7A49-4150-991D-9314BCEE6516}" type="presParOf" srcId="{6BBBD5D5-5BD2-4A83-8AAE-A301A24288EE}" destId="{9CBE829B-7706-4E25-921F-52C6B627FE38}" srcOrd="1" destOrd="0" presId="urn:microsoft.com/office/officeart/2005/8/layout/orgChart1"/>
    <dgm:cxn modelId="{23264B6E-4F2F-4930-B0B9-E5849773CF82}" type="presParOf" srcId="{6BBBD5D5-5BD2-4A83-8AAE-A301A24288EE}" destId="{C71E6121-71E1-48F1-A471-FB23EE1A73A3}" srcOrd="2" destOrd="0" presId="urn:microsoft.com/office/officeart/2005/8/layout/orgChart1"/>
    <dgm:cxn modelId="{2D72754C-E737-4D09-84E4-847EAF9C172D}" type="presParOf" srcId="{7B7242A4-F037-4D04-A99E-9264F89F43F5}" destId="{ECADE0FF-63C4-4110-85FC-35C630903F33}" srcOrd="4" destOrd="0" presId="urn:microsoft.com/office/officeart/2005/8/layout/orgChart1"/>
    <dgm:cxn modelId="{936B3382-FF40-40EB-A9E0-3ABF37AD0DBC}" type="presParOf" srcId="{7B7242A4-F037-4D04-A99E-9264F89F43F5}" destId="{B502F369-7B77-4E49-9847-2B81B22416DA}" srcOrd="5" destOrd="0" presId="urn:microsoft.com/office/officeart/2005/8/layout/orgChart1"/>
    <dgm:cxn modelId="{988E0BF6-8604-4399-B0AC-5065CAAFEB29}" type="presParOf" srcId="{B502F369-7B77-4E49-9847-2B81B22416DA}" destId="{34E579A2-9E39-4429-8233-289E0FC3F511}" srcOrd="0" destOrd="0" presId="urn:microsoft.com/office/officeart/2005/8/layout/orgChart1"/>
    <dgm:cxn modelId="{4017CB38-4AF6-4DAF-A3BB-BB52CEE01B31}" type="presParOf" srcId="{34E579A2-9E39-4429-8233-289E0FC3F511}" destId="{D651AB86-116D-4A12-BDB1-FB95EDE6DAF3}" srcOrd="0" destOrd="0" presId="urn:microsoft.com/office/officeart/2005/8/layout/orgChart1"/>
    <dgm:cxn modelId="{37088552-0E01-4CA8-AB82-130213D472F4}" type="presParOf" srcId="{34E579A2-9E39-4429-8233-289E0FC3F511}" destId="{F4DB36EC-ECF8-4270-87E1-D68496F4D26A}" srcOrd="1" destOrd="0" presId="urn:microsoft.com/office/officeart/2005/8/layout/orgChart1"/>
    <dgm:cxn modelId="{3BA26CD9-6175-401B-8DA8-FE7F6034234E}" type="presParOf" srcId="{B502F369-7B77-4E49-9847-2B81B22416DA}" destId="{2B8370FC-685F-424E-A339-2135A71E99D9}" srcOrd="1" destOrd="0" presId="urn:microsoft.com/office/officeart/2005/8/layout/orgChart1"/>
    <dgm:cxn modelId="{4F737CFF-739D-46A8-BC09-4F6AADED611F}" type="presParOf" srcId="{B502F369-7B77-4E49-9847-2B81B22416DA}" destId="{2463AF08-191F-4BBA-B2A9-AE19696B277B}" srcOrd="2" destOrd="0" presId="urn:microsoft.com/office/officeart/2005/8/layout/orgChart1"/>
    <dgm:cxn modelId="{904A4163-5BA3-4BA1-8141-C7F1DAAFC79C}" type="presParOf" srcId="{DBDE91C8-3F7E-4A2A-9554-CCF8E33CA14C}" destId="{614822AD-0171-4E09-B5B0-4104A38D1C5F}" srcOrd="2" destOrd="0" presId="urn:microsoft.com/office/officeart/2005/8/layout/orgChart1"/>
    <dgm:cxn modelId="{7340A156-3BF9-4713-B040-C989B687ACE0}" type="presParOf" srcId="{4216BD54-D20B-4332-A9B1-5157929711DF}" destId="{3AAD1B71-A279-4766-8A73-D7D6DB1BE8A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769A135-0F92-4FDB-A84B-FAAFDC31258F}" type="doc">
      <dgm:prSet loTypeId="urn:microsoft.com/office/officeart/2005/8/layout/arrow2" loCatId="process" qsTypeId="urn:microsoft.com/office/officeart/2005/8/quickstyle/simple1#28" qsCatId="simple" csTypeId="urn:microsoft.com/office/officeart/2005/8/colors/accent1_2#28" csCatId="accent1" phldr="1"/>
      <dgm:spPr/>
    </dgm:pt>
    <dgm:pt modelId="{4CCC73A5-D99C-4683-80BD-82B5566AA0DD}">
      <dgm:prSet phldrT="[Текст]"/>
      <dgm:spPr/>
      <dgm:t>
        <a:bodyPr/>
        <a:lstStyle/>
        <a:p>
          <a:r>
            <a:rPr lang="ru-RU" dirty="0" smtClean="0"/>
            <a:t>Рождение Мухаммеда</a:t>
          </a:r>
        </a:p>
      </dgm:t>
    </dgm:pt>
    <dgm:pt modelId="{C599D82B-A527-485C-A901-E1104E7BAE06}" type="parTrans" cxnId="{5F0695ED-768A-46D6-A930-E9BA0EEE3930}">
      <dgm:prSet/>
      <dgm:spPr/>
      <dgm:t>
        <a:bodyPr/>
        <a:lstStyle/>
        <a:p>
          <a:endParaRPr lang="ru-RU"/>
        </a:p>
      </dgm:t>
    </dgm:pt>
    <dgm:pt modelId="{4B1BDE5A-E732-4D84-8036-D5E7CB1CAD0F}" type="sibTrans" cxnId="{5F0695ED-768A-46D6-A930-E9BA0EEE3930}">
      <dgm:prSet/>
      <dgm:spPr/>
      <dgm:t>
        <a:bodyPr/>
        <a:lstStyle/>
        <a:p>
          <a:endParaRPr lang="ru-RU"/>
        </a:p>
      </dgm:t>
    </dgm:pt>
    <dgm:pt modelId="{A131730F-0953-4AE0-AA27-B55113B4C558}">
      <dgm:prSet phldrT="[Текст]"/>
      <dgm:spPr/>
      <dgm:t>
        <a:bodyPr/>
        <a:lstStyle/>
        <a:p>
          <a:r>
            <a:rPr lang="ru-RU" dirty="0" smtClean="0"/>
            <a:t>Женитьба     на </a:t>
          </a:r>
          <a:r>
            <a:rPr lang="ru-RU" dirty="0" err="1" smtClean="0"/>
            <a:t>Хадидже</a:t>
          </a:r>
          <a:r>
            <a:rPr lang="ru-RU" dirty="0" smtClean="0"/>
            <a:t>,</a:t>
          </a:r>
          <a:br>
            <a:rPr lang="ru-RU" dirty="0" smtClean="0"/>
          </a:br>
          <a:r>
            <a:rPr lang="ru-RU" dirty="0" smtClean="0"/>
            <a:t>родственник Абу Талиб</a:t>
          </a:r>
          <a:endParaRPr lang="ru-RU" dirty="0"/>
        </a:p>
      </dgm:t>
    </dgm:pt>
    <dgm:pt modelId="{1B9F1173-1E1B-4E04-B6FF-C5FE22EA626D}" type="parTrans" cxnId="{9045831D-210A-4B8F-B3D2-BD6F3C67E39F}">
      <dgm:prSet/>
      <dgm:spPr/>
      <dgm:t>
        <a:bodyPr/>
        <a:lstStyle/>
        <a:p>
          <a:endParaRPr lang="ru-RU"/>
        </a:p>
      </dgm:t>
    </dgm:pt>
    <dgm:pt modelId="{1CDADCFD-04FE-4C70-BF1D-CBED359B046C}" type="sibTrans" cxnId="{9045831D-210A-4B8F-B3D2-BD6F3C67E39F}">
      <dgm:prSet/>
      <dgm:spPr/>
      <dgm:t>
        <a:bodyPr/>
        <a:lstStyle/>
        <a:p>
          <a:endParaRPr lang="ru-RU"/>
        </a:p>
      </dgm:t>
    </dgm:pt>
    <dgm:pt modelId="{3D492EF6-E292-495A-845F-77539C4AE4BA}">
      <dgm:prSet phldrT="[Текст]"/>
      <dgm:spPr/>
      <dgm:t>
        <a:bodyPr/>
        <a:lstStyle/>
        <a:p>
          <a:r>
            <a:rPr lang="ru-RU" dirty="0" smtClean="0"/>
            <a:t>Битвы за Медину</a:t>
          </a:r>
          <a:endParaRPr lang="ru-RU" dirty="0"/>
        </a:p>
      </dgm:t>
    </dgm:pt>
    <dgm:pt modelId="{6E182E56-D1F2-4D23-8CDC-6836A6F46729}" type="parTrans" cxnId="{69B06B63-DC3A-43CC-8FFE-F0D1F4069EA0}">
      <dgm:prSet/>
      <dgm:spPr/>
      <dgm:t>
        <a:bodyPr/>
        <a:lstStyle/>
        <a:p>
          <a:endParaRPr lang="ru-RU"/>
        </a:p>
      </dgm:t>
    </dgm:pt>
    <dgm:pt modelId="{8FF51237-6E75-4696-BD0A-3473F24EE4EF}" type="sibTrans" cxnId="{69B06B63-DC3A-43CC-8FFE-F0D1F4069EA0}">
      <dgm:prSet/>
      <dgm:spPr/>
      <dgm:t>
        <a:bodyPr/>
        <a:lstStyle/>
        <a:p>
          <a:endParaRPr lang="ru-RU"/>
        </a:p>
      </dgm:t>
    </dgm:pt>
    <dgm:pt modelId="{22682838-B383-434B-88F2-C20252B109CF}">
      <dgm:prSet/>
      <dgm:spPr/>
      <dgm:t>
        <a:bodyPr/>
        <a:lstStyle/>
        <a:p>
          <a:r>
            <a:rPr lang="ru-RU" dirty="0" err="1" smtClean="0"/>
            <a:t>Прововедь</a:t>
          </a:r>
          <a:r>
            <a:rPr lang="ru-RU" dirty="0" smtClean="0"/>
            <a:t>, смерть </a:t>
          </a:r>
          <a:r>
            <a:rPr lang="ru-RU" dirty="0" err="1" smtClean="0"/>
            <a:t>Хадиджы</a:t>
          </a:r>
          <a:r>
            <a:rPr lang="ru-RU" dirty="0" smtClean="0"/>
            <a:t> и Абу Талиба</a:t>
          </a:r>
          <a:endParaRPr lang="ru-RU" dirty="0"/>
        </a:p>
      </dgm:t>
    </dgm:pt>
    <dgm:pt modelId="{8AC8ED4F-ECAD-4C77-9876-C79CA02B290C}" type="parTrans" cxnId="{0A06A030-BC0C-48BE-9FA9-74E2C2B4E34A}">
      <dgm:prSet/>
      <dgm:spPr/>
      <dgm:t>
        <a:bodyPr/>
        <a:lstStyle/>
        <a:p>
          <a:endParaRPr lang="ru-RU"/>
        </a:p>
      </dgm:t>
    </dgm:pt>
    <dgm:pt modelId="{87440FDF-EE55-4706-AB5B-D74C8984866E}" type="sibTrans" cxnId="{0A06A030-BC0C-48BE-9FA9-74E2C2B4E34A}">
      <dgm:prSet/>
      <dgm:spPr/>
      <dgm:t>
        <a:bodyPr/>
        <a:lstStyle/>
        <a:p>
          <a:endParaRPr lang="ru-RU"/>
        </a:p>
      </dgm:t>
    </dgm:pt>
    <dgm:pt modelId="{3593F126-02F0-4656-9242-62A0D0B86915}">
      <dgm:prSet phldrT="[Текст]"/>
      <dgm:spPr/>
      <dgm:t>
        <a:bodyPr/>
        <a:lstStyle/>
        <a:p>
          <a:pPr algn="l"/>
          <a:r>
            <a:rPr lang="ru-RU" dirty="0" err="1" smtClean="0">
              <a:solidFill>
                <a:schemeClr val="tx1"/>
              </a:solidFill>
            </a:rPr>
            <a:t>Паломни</a:t>
          </a:r>
          <a:r>
            <a:rPr lang="ru-RU" dirty="0" smtClean="0">
              <a:solidFill>
                <a:schemeClr val="tx1"/>
              </a:solidFill>
            </a:rPr>
            <a:t>- </a:t>
          </a:r>
          <a:r>
            <a:rPr lang="ru-RU" dirty="0" err="1" smtClean="0">
              <a:solidFill>
                <a:schemeClr val="tx1"/>
              </a:solidFill>
            </a:rPr>
            <a:t>чество</a:t>
          </a:r>
          <a:r>
            <a:rPr lang="ru-RU" dirty="0" smtClean="0">
              <a:solidFill>
                <a:schemeClr val="tx1"/>
              </a:solidFill>
            </a:rPr>
            <a:t> в      Мекку</a:t>
          </a:r>
          <a:endParaRPr lang="ru-RU" dirty="0">
            <a:solidFill>
              <a:schemeClr val="tx1"/>
            </a:solidFill>
          </a:endParaRPr>
        </a:p>
      </dgm:t>
    </dgm:pt>
    <dgm:pt modelId="{C3E5E56D-DE0A-4918-86BE-8A28055FEBE9}" type="sibTrans" cxnId="{6ED12A94-27E9-44AB-977C-A8CC5826DBF3}">
      <dgm:prSet/>
      <dgm:spPr/>
      <dgm:t>
        <a:bodyPr/>
        <a:lstStyle/>
        <a:p>
          <a:endParaRPr lang="ru-RU"/>
        </a:p>
      </dgm:t>
    </dgm:pt>
    <dgm:pt modelId="{FBEC1A75-8609-433F-B50B-46078840D244}" type="parTrans" cxnId="{6ED12A94-27E9-44AB-977C-A8CC5826DBF3}">
      <dgm:prSet/>
      <dgm:spPr/>
      <dgm:t>
        <a:bodyPr/>
        <a:lstStyle/>
        <a:p>
          <a:endParaRPr lang="ru-RU"/>
        </a:p>
      </dgm:t>
    </dgm:pt>
    <dgm:pt modelId="{5F02853B-6021-4692-BEB4-E9F5F9B2B9A3}" type="pres">
      <dgm:prSet presAssocID="{B769A135-0F92-4FDB-A84B-FAAFDC31258F}" presName="arrowDiagram" presStyleCnt="0">
        <dgm:presLayoutVars>
          <dgm:chMax val="5"/>
          <dgm:dir/>
          <dgm:resizeHandles val="exact"/>
        </dgm:presLayoutVars>
      </dgm:prSet>
      <dgm:spPr/>
    </dgm:pt>
    <dgm:pt modelId="{7ABCCBFD-1BF9-4078-993B-C6CD7F4916B8}" type="pres">
      <dgm:prSet presAssocID="{B769A135-0F92-4FDB-A84B-FAAFDC31258F}" presName="arrow" presStyleLbl="bgShp" presStyleIdx="0" presStyleCnt="1"/>
      <dgm:spPr/>
    </dgm:pt>
    <dgm:pt modelId="{77AC1BC0-8519-4FDA-802B-695D1415A24D}" type="pres">
      <dgm:prSet presAssocID="{B769A135-0F92-4FDB-A84B-FAAFDC31258F}" presName="arrowDiagram5" presStyleCnt="0"/>
      <dgm:spPr/>
    </dgm:pt>
    <dgm:pt modelId="{774E0F81-078E-429B-8E6F-10819B58C3F4}" type="pres">
      <dgm:prSet presAssocID="{4CCC73A5-D99C-4683-80BD-82B5566AA0DD}" presName="bullet5a" presStyleLbl="node1" presStyleIdx="0" presStyleCnt="5"/>
      <dgm:spPr/>
    </dgm:pt>
    <dgm:pt modelId="{5A901812-158F-4065-86BE-B58AD6A62701}" type="pres">
      <dgm:prSet presAssocID="{4CCC73A5-D99C-4683-80BD-82B5566AA0DD}" presName="textBox5a" presStyleLbl="revTx" presStyleIdx="0" presStyleCnt="5" custScaleX="134560" custScaleY="80714" custLinFactNeighborX="-4096" custLinFactNeighborY="29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56F62A-45C7-451A-8592-91C217705D47}" type="pres">
      <dgm:prSet presAssocID="{A131730F-0953-4AE0-AA27-B55113B4C558}" presName="bullet5b" presStyleLbl="node1" presStyleIdx="1" presStyleCnt="5"/>
      <dgm:spPr/>
    </dgm:pt>
    <dgm:pt modelId="{D0C333EF-A767-477B-A09C-45D5300CDE63}" type="pres">
      <dgm:prSet presAssocID="{A131730F-0953-4AE0-AA27-B55113B4C558}" presName="textBox5b" presStyleLbl="revTx" presStyleIdx="1" presStyleCnt="5" custScaleX="113472" custScaleY="89045" custLinFactNeighborX="3943" custLinFactNeighborY="15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31E30-0458-4CA8-8312-6BD0F96BEDF9}" type="pres">
      <dgm:prSet presAssocID="{22682838-B383-434B-88F2-C20252B109CF}" presName="bullet5c" presStyleLbl="node1" presStyleIdx="2" presStyleCnt="5"/>
      <dgm:spPr/>
    </dgm:pt>
    <dgm:pt modelId="{BD216209-8C79-4FCA-8A93-987C083BE1E8}" type="pres">
      <dgm:prSet presAssocID="{22682838-B383-434B-88F2-C20252B109CF}" presName="textBox5c" presStyleLbl="revTx" presStyleIdx="2" presStyleCnt="5" custScaleY="59819" custLinFactNeighborX="-9421" custLinFactNeighborY="-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D1F25-E3DF-403C-B859-A58E90B1255A}" type="pres">
      <dgm:prSet presAssocID="{3D492EF6-E292-495A-845F-77539C4AE4BA}" presName="bullet5d" presStyleLbl="node1" presStyleIdx="3" presStyleCnt="5"/>
      <dgm:spPr/>
    </dgm:pt>
    <dgm:pt modelId="{BC29433F-A932-4ACB-AB4A-B731756B5C2D}" type="pres">
      <dgm:prSet presAssocID="{3D492EF6-E292-495A-845F-77539C4AE4BA}" presName="textBox5d" presStyleLbl="revTx" presStyleIdx="3" presStyleCnt="5" custScaleY="68792" custLinFactNeighborX="-27273" custLinFactNeighborY="4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AAC6C8-DD3C-43D0-960E-6780175E8167}" type="pres">
      <dgm:prSet presAssocID="{3593F126-02F0-4656-9242-62A0D0B86915}" presName="bullet5e" presStyleLbl="node1" presStyleIdx="4" presStyleCnt="5"/>
      <dgm:spPr/>
      <dgm:t>
        <a:bodyPr/>
        <a:lstStyle/>
        <a:p>
          <a:endParaRPr lang="ru-RU"/>
        </a:p>
      </dgm:t>
    </dgm:pt>
    <dgm:pt modelId="{78081828-1D1F-4A88-9531-8494990D79FF}" type="pres">
      <dgm:prSet presAssocID="{3593F126-02F0-4656-9242-62A0D0B86915}" presName="textBox5e" presStyleLbl="revTx" presStyleIdx="4" presStyleCnt="5" custAng="10800000" custFlipVert="1" custScaleX="118182" custScaleY="45456" custLinFactNeighborX="-40909" custLinFactNeighborY="-8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D12A94-27E9-44AB-977C-A8CC5826DBF3}" srcId="{B769A135-0F92-4FDB-A84B-FAAFDC31258F}" destId="{3593F126-02F0-4656-9242-62A0D0B86915}" srcOrd="4" destOrd="0" parTransId="{FBEC1A75-8609-433F-B50B-46078840D244}" sibTransId="{C3E5E56D-DE0A-4918-86BE-8A28055FEBE9}"/>
    <dgm:cxn modelId="{9045831D-210A-4B8F-B3D2-BD6F3C67E39F}" srcId="{B769A135-0F92-4FDB-A84B-FAAFDC31258F}" destId="{A131730F-0953-4AE0-AA27-B55113B4C558}" srcOrd="1" destOrd="0" parTransId="{1B9F1173-1E1B-4E04-B6FF-C5FE22EA626D}" sibTransId="{1CDADCFD-04FE-4C70-BF1D-CBED359B046C}"/>
    <dgm:cxn modelId="{C7CAAFAE-5DC2-41F8-8CA8-4AA55E1CCF1A}" type="presOf" srcId="{3593F126-02F0-4656-9242-62A0D0B86915}" destId="{78081828-1D1F-4A88-9531-8494990D79FF}" srcOrd="0" destOrd="0" presId="urn:microsoft.com/office/officeart/2005/8/layout/arrow2"/>
    <dgm:cxn modelId="{B4C6CF87-2F03-4426-A30B-8A4B94896A11}" type="presOf" srcId="{3D492EF6-E292-495A-845F-77539C4AE4BA}" destId="{BC29433F-A932-4ACB-AB4A-B731756B5C2D}" srcOrd="0" destOrd="0" presId="urn:microsoft.com/office/officeart/2005/8/layout/arrow2"/>
    <dgm:cxn modelId="{0A06A030-BC0C-48BE-9FA9-74E2C2B4E34A}" srcId="{B769A135-0F92-4FDB-A84B-FAAFDC31258F}" destId="{22682838-B383-434B-88F2-C20252B109CF}" srcOrd="2" destOrd="0" parTransId="{8AC8ED4F-ECAD-4C77-9876-C79CA02B290C}" sibTransId="{87440FDF-EE55-4706-AB5B-D74C8984866E}"/>
    <dgm:cxn modelId="{69B06B63-DC3A-43CC-8FFE-F0D1F4069EA0}" srcId="{B769A135-0F92-4FDB-A84B-FAAFDC31258F}" destId="{3D492EF6-E292-495A-845F-77539C4AE4BA}" srcOrd="3" destOrd="0" parTransId="{6E182E56-D1F2-4D23-8CDC-6836A6F46729}" sibTransId="{8FF51237-6E75-4696-BD0A-3473F24EE4EF}"/>
    <dgm:cxn modelId="{BAD57406-02AC-4643-8E3C-5D8A3AF5FACD}" type="presOf" srcId="{A131730F-0953-4AE0-AA27-B55113B4C558}" destId="{D0C333EF-A767-477B-A09C-45D5300CDE63}" srcOrd="0" destOrd="0" presId="urn:microsoft.com/office/officeart/2005/8/layout/arrow2"/>
    <dgm:cxn modelId="{B3A1C77F-E1C8-4EE7-9B22-74ADF5913F2D}" type="presOf" srcId="{22682838-B383-434B-88F2-C20252B109CF}" destId="{BD216209-8C79-4FCA-8A93-987C083BE1E8}" srcOrd="0" destOrd="0" presId="urn:microsoft.com/office/officeart/2005/8/layout/arrow2"/>
    <dgm:cxn modelId="{5F0695ED-768A-46D6-A930-E9BA0EEE3930}" srcId="{B769A135-0F92-4FDB-A84B-FAAFDC31258F}" destId="{4CCC73A5-D99C-4683-80BD-82B5566AA0DD}" srcOrd="0" destOrd="0" parTransId="{C599D82B-A527-485C-A901-E1104E7BAE06}" sibTransId="{4B1BDE5A-E732-4D84-8036-D5E7CB1CAD0F}"/>
    <dgm:cxn modelId="{BD60A278-1494-4D01-ABAB-10E0C57F3542}" type="presOf" srcId="{B769A135-0F92-4FDB-A84B-FAAFDC31258F}" destId="{5F02853B-6021-4692-BEB4-E9F5F9B2B9A3}" srcOrd="0" destOrd="0" presId="urn:microsoft.com/office/officeart/2005/8/layout/arrow2"/>
    <dgm:cxn modelId="{99E22724-C8A0-492E-978E-603A633ABB82}" type="presOf" srcId="{4CCC73A5-D99C-4683-80BD-82B5566AA0DD}" destId="{5A901812-158F-4065-86BE-B58AD6A62701}" srcOrd="0" destOrd="0" presId="urn:microsoft.com/office/officeart/2005/8/layout/arrow2"/>
    <dgm:cxn modelId="{6B916522-776F-494F-ADCC-25A801465886}" type="presParOf" srcId="{5F02853B-6021-4692-BEB4-E9F5F9B2B9A3}" destId="{7ABCCBFD-1BF9-4078-993B-C6CD7F4916B8}" srcOrd="0" destOrd="0" presId="urn:microsoft.com/office/officeart/2005/8/layout/arrow2"/>
    <dgm:cxn modelId="{AACE4905-9051-4ADB-8DA6-0151DAFA62F4}" type="presParOf" srcId="{5F02853B-6021-4692-BEB4-E9F5F9B2B9A3}" destId="{77AC1BC0-8519-4FDA-802B-695D1415A24D}" srcOrd="1" destOrd="0" presId="urn:microsoft.com/office/officeart/2005/8/layout/arrow2"/>
    <dgm:cxn modelId="{F6D68FD7-C094-4B43-9517-99A0DD445568}" type="presParOf" srcId="{77AC1BC0-8519-4FDA-802B-695D1415A24D}" destId="{774E0F81-078E-429B-8E6F-10819B58C3F4}" srcOrd="0" destOrd="0" presId="urn:microsoft.com/office/officeart/2005/8/layout/arrow2"/>
    <dgm:cxn modelId="{41295609-0C6D-4180-9652-8D8504AAF4FC}" type="presParOf" srcId="{77AC1BC0-8519-4FDA-802B-695D1415A24D}" destId="{5A901812-158F-4065-86BE-B58AD6A62701}" srcOrd="1" destOrd="0" presId="urn:microsoft.com/office/officeart/2005/8/layout/arrow2"/>
    <dgm:cxn modelId="{651EA8D2-486E-4595-96F4-6FF988D48D3F}" type="presParOf" srcId="{77AC1BC0-8519-4FDA-802B-695D1415A24D}" destId="{DC56F62A-45C7-451A-8592-91C217705D47}" srcOrd="2" destOrd="0" presId="urn:microsoft.com/office/officeart/2005/8/layout/arrow2"/>
    <dgm:cxn modelId="{9556B11B-31E6-4B77-B058-0D33A257EE7D}" type="presParOf" srcId="{77AC1BC0-8519-4FDA-802B-695D1415A24D}" destId="{D0C333EF-A767-477B-A09C-45D5300CDE63}" srcOrd="3" destOrd="0" presId="urn:microsoft.com/office/officeart/2005/8/layout/arrow2"/>
    <dgm:cxn modelId="{E89AE19E-4A88-45D8-80EE-3F36B6293370}" type="presParOf" srcId="{77AC1BC0-8519-4FDA-802B-695D1415A24D}" destId="{91531E30-0458-4CA8-8312-6BD0F96BEDF9}" srcOrd="4" destOrd="0" presId="urn:microsoft.com/office/officeart/2005/8/layout/arrow2"/>
    <dgm:cxn modelId="{36F0DEBA-3F5F-44B9-987C-38893067F709}" type="presParOf" srcId="{77AC1BC0-8519-4FDA-802B-695D1415A24D}" destId="{BD216209-8C79-4FCA-8A93-987C083BE1E8}" srcOrd="5" destOrd="0" presId="urn:microsoft.com/office/officeart/2005/8/layout/arrow2"/>
    <dgm:cxn modelId="{C9533BC1-9FFC-41BC-ACC7-466FB31A53E8}" type="presParOf" srcId="{77AC1BC0-8519-4FDA-802B-695D1415A24D}" destId="{7CCD1F25-E3DF-403C-B859-A58E90B1255A}" srcOrd="6" destOrd="0" presId="urn:microsoft.com/office/officeart/2005/8/layout/arrow2"/>
    <dgm:cxn modelId="{3B6ABDE7-2D01-4A3D-A285-7CEA441739C6}" type="presParOf" srcId="{77AC1BC0-8519-4FDA-802B-695D1415A24D}" destId="{BC29433F-A932-4ACB-AB4A-B731756B5C2D}" srcOrd="7" destOrd="0" presId="urn:microsoft.com/office/officeart/2005/8/layout/arrow2"/>
    <dgm:cxn modelId="{506932BA-4CBA-4202-81D2-0C21D77DCD71}" type="presParOf" srcId="{77AC1BC0-8519-4FDA-802B-695D1415A24D}" destId="{FEAAC6C8-DD3C-43D0-960E-6780175E8167}" srcOrd="8" destOrd="0" presId="urn:microsoft.com/office/officeart/2005/8/layout/arrow2"/>
    <dgm:cxn modelId="{0DF59037-E593-4D15-A61A-0F32B8A451EC}" type="presParOf" srcId="{77AC1BC0-8519-4FDA-802B-695D1415A24D}" destId="{78081828-1D1F-4A88-9531-8494990D79F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23BF1CC-9740-4A1E-A82E-478DA5D28E90}" type="doc">
      <dgm:prSet loTypeId="urn:microsoft.com/office/officeart/2005/8/layout/orgChart1" loCatId="hierarchy" qsTypeId="urn:microsoft.com/office/officeart/2005/8/quickstyle/simple1#29" qsCatId="simple" csTypeId="urn:microsoft.com/office/officeart/2005/8/colors/accent1_2#29" csCatId="accent1" phldr="1"/>
      <dgm:spPr/>
      <dgm:t>
        <a:bodyPr/>
        <a:lstStyle/>
        <a:p>
          <a:endParaRPr lang="ru-RU"/>
        </a:p>
      </dgm:t>
    </dgm:pt>
    <dgm:pt modelId="{E9FA29EF-1420-4C8E-8BE2-9FD1F6FC2100}">
      <dgm:prSet phldrT="[Текст]" custT="1"/>
      <dgm:spPr/>
      <dgm:t>
        <a:bodyPr/>
        <a:lstStyle/>
        <a:p>
          <a:r>
            <a:rPr lang="ru-RU" sz="1600" dirty="0" smtClean="0"/>
            <a:t>Ислам</a:t>
          </a:r>
          <a:endParaRPr lang="ru-RU" sz="1600" dirty="0"/>
        </a:p>
      </dgm:t>
    </dgm:pt>
    <dgm:pt modelId="{23BF6F38-7FB4-4C9A-BE46-CB62471A26C1}" type="parTrans" cxnId="{76B916C0-5ACF-45A6-A676-21AD7E71D13B}">
      <dgm:prSet/>
      <dgm:spPr/>
      <dgm:t>
        <a:bodyPr/>
        <a:lstStyle/>
        <a:p>
          <a:endParaRPr lang="ru-RU" sz="3600"/>
        </a:p>
      </dgm:t>
    </dgm:pt>
    <dgm:pt modelId="{F280D838-214B-47A3-A1E7-9B6CEC12985F}" type="sibTrans" cxnId="{76B916C0-5ACF-45A6-A676-21AD7E71D13B}">
      <dgm:prSet/>
      <dgm:spPr/>
      <dgm:t>
        <a:bodyPr/>
        <a:lstStyle/>
        <a:p>
          <a:endParaRPr lang="ru-RU" sz="3600"/>
        </a:p>
      </dgm:t>
    </dgm:pt>
    <dgm:pt modelId="{B1B146B3-F6A5-4AE8-92E2-3230FDFC5530}">
      <dgm:prSet phldrT="[Текст]" custT="1"/>
      <dgm:spPr/>
      <dgm:t>
        <a:bodyPr/>
        <a:lstStyle/>
        <a:p>
          <a:r>
            <a:rPr lang="ru-RU" sz="1600" dirty="0" smtClean="0"/>
            <a:t>Сунниты</a:t>
          </a:r>
          <a:endParaRPr lang="ru-RU" sz="1600" dirty="0"/>
        </a:p>
      </dgm:t>
    </dgm:pt>
    <dgm:pt modelId="{2C715BDB-9615-4472-9416-4330F3E47426}" type="parTrans" cxnId="{BF1B6A9E-94BF-4D22-99B3-A27F67B50EB1}">
      <dgm:prSet/>
      <dgm:spPr/>
      <dgm:t>
        <a:bodyPr/>
        <a:lstStyle/>
        <a:p>
          <a:endParaRPr lang="ru-RU" sz="3600"/>
        </a:p>
      </dgm:t>
    </dgm:pt>
    <dgm:pt modelId="{5E16065C-EDE4-491E-9ECB-A92CE2B5050A}" type="sibTrans" cxnId="{BF1B6A9E-94BF-4D22-99B3-A27F67B50EB1}">
      <dgm:prSet/>
      <dgm:spPr/>
      <dgm:t>
        <a:bodyPr/>
        <a:lstStyle/>
        <a:p>
          <a:endParaRPr lang="ru-RU" sz="3600"/>
        </a:p>
      </dgm:t>
    </dgm:pt>
    <dgm:pt modelId="{ECF813B0-977D-4FC1-B039-5D6A7D48FDD7}">
      <dgm:prSet phldrT="[Текст]" custT="1"/>
      <dgm:spPr/>
      <dgm:t>
        <a:bodyPr/>
        <a:lstStyle/>
        <a:p>
          <a:r>
            <a:rPr lang="ru-RU" sz="1600" dirty="0" smtClean="0"/>
            <a:t>Нет церкви</a:t>
          </a:r>
          <a:endParaRPr lang="ru-RU" sz="1600" dirty="0"/>
        </a:p>
      </dgm:t>
    </dgm:pt>
    <dgm:pt modelId="{B0DE7E80-E830-46FF-8FC2-C7DA5C7C98CF}" type="parTrans" cxnId="{97D59575-2B1A-4A29-A20D-6C5725EBF352}">
      <dgm:prSet/>
      <dgm:spPr/>
      <dgm:t>
        <a:bodyPr/>
        <a:lstStyle/>
        <a:p>
          <a:endParaRPr lang="ru-RU" sz="3600"/>
        </a:p>
      </dgm:t>
    </dgm:pt>
    <dgm:pt modelId="{296AA755-D82B-4D80-BF2C-07B418F5D85D}" type="sibTrans" cxnId="{97D59575-2B1A-4A29-A20D-6C5725EBF352}">
      <dgm:prSet/>
      <dgm:spPr/>
      <dgm:t>
        <a:bodyPr/>
        <a:lstStyle/>
        <a:p>
          <a:endParaRPr lang="ru-RU" sz="3600"/>
        </a:p>
      </dgm:t>
    </dgm:pt>
    <dgm:pt modelId="{180E887F-D75B-45DD-8EC8-EAD8F58070C4}">
      <dgm:prSet phldrT="[Текст]" custT="1"/>
      <dgm:spPr/>
      <dgm:t>
        <a:bodyPr/>
        <a:lstStyle/>
        <a:p>
          <a:r>
            <a:rPr lang="ru-RU" sz="1600" dirty="0" smtClean="0"/>
            <a:t>Шииты</a:t>
          </a:r>
          <a:endParaRPr lang="ru-RU" sz="1600" dirty="0"/>
        </a:p>
      </dgm:t>
    </dgm:pt>
    <dgm:pt modelId="{F99A4D71-E78F-42BD-AA9C-2489A2D225D0}" type="parTrans" cxnId="{4E175D47-0529-4903-A4F6-A4484C2F9E17}">
      <dgm:prSet/>
      <dgm:spPr/>
      <dgm:t>
        <a:bodyPr/>
        <a:lstStyle/>
        <a:p>
          <a:endParaRPr lang="ru-RU" sz="3600"/>
        </a:p>
      </dgm:t>
    </dgm:pt>
    <dgm:pt modelId="{D6B87320-6EC0-4C99-82B7-9BF63817D6C8}" type="sibTrans" cxnId="{4E175D47-0529-4903-A4F6-A4484C2F9E17}">
      <dgm:prSet/>
      <dgm:spPr/>
      <dgm:t>
        <a:bodyPr/>
        <a:lstStyle/>
        <a:p>
          <a:endParaRPr lang="ru-RU" sz="3600"/>
        </a:p>
      </dgm:t>
    </dgm:pt>
    <dgm:pt modelId="{C203241B-1383-4B11-9030-7B2BD79E5BE0}">
      <dgm:prSet phldrT="[Текст]" custT="1"/>
      <dgm:spPr/>
      <dgm:t>
        <a:bodyPr/>
        <a:lstStyle/>
        <a:p>
          <a:r>
            <a:rPr lang="ru-RU" sz="1600" dirty="0" smtClean="0"/>
            <a:t>Признание сунны (рассказы о жизни Мухаммеда)</a:t>
          </a:r>
          <a:endParaRPr lang="ru-RU" sz="1600" dirty="0"/>
        </a:p>
      </dgm:t>
    </dgm:pt>
    <dgm:pt modelId="{971EA20D-22C2-4DF5-BF4E-58784650B562}" type="parTrans" cxnId="{F2CFCF93-5516-4AFB-879E-4F4262B136AC}">
      <dgm:prSet/>
      <dgm:spPr/>
      <dgm:t>
        <a:bodyPr/>
        <a:lstStyle/>
        <a:p>
          <a:endParaRPr lang="ru-RU" sz="3600"/>
        </a:p>
      </dgm:t>
    </dgm:pt>
    <dgm:pt modelId="{61C46553-BE16-439B-8A6E-ED9995C6775E}" type="sibTrans" cxnId="{F2CFCF93-5516-4AFB-879E-4F4262B136AC}">
      <dgm:prSet/>
      <dgm:spPr/>
      <dgm:t>
        <a:bodyPr/>
        <a:lstStyle/>
        <a:p>
          <a:endParaRPr lang="ru-RU" sz="3600"/>
        </a:p>
      </dgm:t>
    </dgm:pt>
    <dgm:pt modelId="{FE5C50AE-2341-4565-A392-AFF90DA7BDAA}">
      <dgm:prSet phldrT="[Текст]" custT="1"/>
      <dgm:spPr/>
      <dgm:t>
        <a:bodyPr/>
        <a:lstStyle/>
        <a:p>
          <a:r>
            <a:rPr lang="ru-RU" sz="1600" dirty="0" smtClean="0"/>
            <a:t>Признание 4-х халифов (заместителей посланника)</a:t>
          </a:r>
          <a:endParaRPr lang="ru-RU" sz="1600" dirty="0"/>
        </a:p>
      </dgm:t>
    </dgm:pt>
    <dgm:pt modelId="{644CD114-200D-4997-9E4F-0831D6DA4D7E}" type="parTrans" cxnId="{C23F6D3B-6EF3-4C9F-9485-9728AC801F95}">
      <dgm:prSet/>
      <dgm:spPr/>
      <dgm:t>
        <a:bodyPr/>
        <a:lstStyle/>
        <a:p>
          <a:endParaRPr lang="ru-RU" sz="3600"/>
        </a:p>
      </dgm:t>
    </dgm:pt>
    <dgm:pt modelId="{D7113C89-9743-4156-B709-67CF33B21E98}" type="sibTrans" cxnId="{C23F6D3B-6EF3-4C9F-9485-9728AC801F95}">
      <dgm:prSet/>
      <dgm:spPr/>
      <dgm:t>
        <a:bodyPr/>
        <a:lstStyle/>
        <a:p>
          <a:endParaRPr lang="ru-RU" sz="3600"/>
        </a:p>
      </dgm:t>
    </dgm:pt>
    <dgm:pt modelId="{B2349411-29BA-43A6-B3B2-730C4947CBB7}">
      <dgm:prSet phldrT="[Текст]" custT="1"/>
      <dgm:spPr/>
      <dgm:t>
        <a:bodyPr/>
        <a:lstStyle/>
        <a:p>
          <a:r>
            <a:rPr lang="ru-RU" sz="1600" dirty="0" smtClean="0"/>
            <a:t>Не признают сунну</a:t>
          </a:r>
          <a:endParaRPr lang="ru-RU" sz="1600" dirty="0"/>
        </a:p>
      </dgm:t>
    </dgm:pt>
    <dgm:pt modelId="{DB7C4070-1BBD-46DC-A641-208467B7F9E1}" type="parTrans" cxnId="{0DA51EC7-BE3D-41E8-8FE2-9B7DDF6F6A9D}">
      <dgm:prSet/>
      <dgm:spPr/>
      <dgm:t>
        <a:bodyPr/>
        <a:lstStyle/>
        <a:p>
          <a:endParaRPr lang="ru-RU" sz="3600"/>
        </a:p>
      </dgm:t>
    </dgm:pt>
    <dgm:pt modelId="{695C18E5-CDB9-4F42-8E41-6AA70D47451E}" type="sibTrans" cxnId="{0DA51EC7-BE3D-41E8-8FE2-9B7DDF6F6A9D}">
      <dgm:prSet/>
      <dgm:spPr/>
      <dgm:t>
        <a:bodyPr/>
        <a:lstStyle/>
        <a:p>
          <a:endParaRPr lang="ru-RU" sz="3600"/>
        </a:p>
      </dgm:t>
    </dgm:pt>
    <dgm:pt modelId="{E9469328-B047-4B33-AD4D-7B7F7A913076}">
      <dgm:prSet phldrT="[Текст]" custT="1"/>
      <dgm:spPr/>
      <dgm:t>
        <a:bodyPr/>
        <a:lstStyle/>
        <a:p>
          <a:r>
            <a:rPr lang="ru-RU" sz="1600" dirty="0" smtClean="0"/>
            <a:t>Считают своим главой 4-ого халифа Али</a:t>
          </a:r>
          <a:endParaRPr lang="ru-RU" sz="1600" dirty="0"/>
        </a:p>
      </dgm:t>
    </dgm:pt>
    <dgm:pt modelId="{A2B65511-D859-44DB-BA7D-60E59A4088E9}" type="parTrans" cxnId="{E0E96CEF-CEC9-420A-BE01-B5681D71A376}">
      <dgm:prSet/>
      <dgm:spPr/>
      <dgm:t>
        <a:bodyPr/>
        <a:lstStyle/>
        <a:p>
          <a:endParaRPr lang="ru-RU" sz="3600"/>
        </a:p>
      </dgm:t>
    </dgm:pt>
    <dgm:pt modelId="{22DE9CBD-F69C-4FED-9816-F0D261C763E4}" type="sibTrans" cxnId="{E0E96CEF-CEC9-420A-BE01-B5681D71A376}">
      <dgm:prSet/>
      <dgm:spPr/>
      <dgm:t>
        <a:bodyPr/>
        <a:lstStyle/>
        <a:p>
          <a:endParaRPr lang="ru-RU" sz="3600"/>
        </a:p>
      </dgm:t>
    </dgm:pt>
    <dgm:pt modelId="{188AF437-F510-4014-8D3B-408B80320B65}">
      <dgm:prSet phldrT="[Текст]" custT="1"/>
      <dgm:spPr/>
      <dgm:t>
        <a:bodyPr/>
        <a:lstStyle/>
        <a:p>
          <a:r>
            <a:rPr lang="ru-RU" sz="1600" dirty="0" smtClean="0"/>
            <a:t>Передача власти наследникам Мухаммеда</a:t>
          </a:r>
          <a:endParaRPr lang="ru-RU" sz="1600" dirty="0"/>
        </a:p>
      </dgm:t>
    </dgm:pt>
    <dgm:pt modelId="{7DF125FD-2C40-4F9E-BA29-145A58EF5CEE}" type="parTrans" cxnId="{2FEA24CE-FB5B-4C40-BDED-F2FCDF2F66A8}">
      <dgm:prSet/>
      <dgm:spPr/>
      <dgm:t>
        <a:bodyPr/>
        <a:lstStyle/>
        <a:p>
          <a:endParaRPr lang="ru-RU" sz="3600"/>
        </a:p>
      </dgm:t>
    </dgm:pt>
    <dgm:pt modelId="{A5104407-9EBC-4830-B13E-1A1F3E4CC4B5}" type="sibTrans" cxnId="{2FEA24CE-FB5B-4C40-BDED-F2FCDF2F66A8}">
      <dgm:prSet/>
      <dgm:spPr/>
      <dgm:t>
        <a:bodyPr/>
        <a:lstStyle/>
        <a:p>
          <a:endParaRPr lang="ru-RU" sz="3600"/>
        </a:p>
      </dgm:t>
    </dgm:pt>
    <dgm:pt modelId="{C7A310DE-4739-4F7C-BB2E-73F7A4DEE80B}">
      <dgm:prSet phldrT="[Текст]" custT="1"/>
      <dgm:spPr/>
      <dgm:t>
        <a:bodyPr/>
        <a:lstStyle/>
        <a:p>
          <a:r>
            <a:rPr lang="ru-RU" sz="1600" dirty="0" smtClean="0"/>
            <a:t>Власть у избираемых общиной халифов</a:t>
          </a:r>
          <a:endParaRPr lang="ru-RU" sz="1600" dirty="0"/>
        </a:p>
      </dgm:t>
    </dgm:pt>
    <dgm:pt modelId="{19ABF813-7A08-45EC-9964-749824FB9278}" type="parTrans" cxnId="{3D027CEA-0056-477A-A359-A84A3569AF12}">
      <dgm:prSet/>
      <dgm:spPr/>
      <dgm:t>
        <a:bodyPr/>
        <a:lstStyle/>
        <a:p>
          <a:endParaRPr lang="ru-RU" sz="3600"/>
        </a:p>
      </dgm:t>
    </dgm:pt>
    <dgm:pt modelId="{5910DC22-A24F-4924-A3F6-420214B311BF}" type="sibTrans" cxnId="{3D027CEA-0056-477A-A359-A84A3569AF12}">
      <dgm:prSet/>
      <dgm:spPr/>
      <dgm:t>
        <a:bodyPr/>
        <a:lstStyle/>
        <a:p>
          <a:endParaRPr lang="ru-RU" sz="3600"/>
        </a:p>
      </dgm:t>
    </dgm:pt>
    <dgm:pt modelId="{F6CCAAD4-DB70-46B5-A5F9-C675341BB6AC}">
      <dgm:prSet phldrT="[Текст]" custT="1"/>
      <dgm:spPr/>
      <dgm:t>
        <a:bodyPr/>
        <a:lstStyle/>
        <a:p>
          <a:r>
            <a:rPr lang="ru-RU" sz="1600" dirty="0" smtClean="0"/>
            <a:t>Нет единой церковной </a:t>
          </a:r>
          <a:r>
            <a:rPr lang="ru-RU" sz="1600" dirty="0" err="1" smtClean="0"/>
            <a:t>орг-ции</a:t>
          </a:r>
          <a:endParaRPr lang="ru-RU" sz="1600" dirty="0"/>
        </a:p>
      </dgm:t>
    </dgm:pt>
    <dgm:pt modelId="{3EC77CE2-C931-4147-8B9B-8F13DEC3722A}" type="parTrans" cxnId="{414DB14E-6897-4E84-9A0D-17A1AFE5E134}">
      <dgm:prSet/>
      <dgm:spPr/>
      <dgm:t>
        <a:bodyPr/>
        <a:lstStyle/>
        <a:p>
          <a:endParaRPr lang="ru-RU" sz="3600"/>
        </a:p>
      </dgm:t>
    </dgm:pt>
    <dgm:pt modelId="{CE6411CC-DA72-4522-B7B6-11BF52F13151}" type="sibTrans" cxnId="{414DB14E-6897-4E84-9A0D-17A1AFE5E134}">
      <dgm:prSet/>
      <dgm:spPr/>
      <dgm:t>
        <a:bodyPr/>
        <a:lstStyle/>
        <a:p>
          <a:endParaRPr lang="ru-RU" sz="3600"/>
        </a:p>
      </dgm:t>
    </dgm:pt>
    <dgm:pt modelId="{E4EACDF0-557B-4886-8550-6079B1D56BD7}" type="pres">
      <dgm:prSet presAssocID="{023BF1CC-9740-4A1E-A82E-478DA5D28E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AB254D1-2331-41D9-A5AF-BECC050F6D7A}" type="pres">
      <dgm:prSet presAssocID="{E9FA29EF-1420-4C8E-8BE2-9FD1F6FC2100}" presName="hierRoot1" presStyleCnt="0">
        <dgm:presLayoutVars>
          <dgm:hierBranch val="init"/>
        </dgm:presLayoutVars>
      </dgm:prSet>
      <dgm:spPr/>
    </dgm:pt>
    <dgm:pt modelId="{2381719F-2D43-4E6F-B6EA-2408712AF522}" type="pres">
      <dgm:prSet presAssocID="{E9FA29EF-1420-4C8E-8BE2-9FD1F6FC2100}" presName="rootComposite1" presStyleCnt="0"/>
      <dgm:spPr/>
    </dgm:pt>
    <dgm:pt modelId="{6A6B47EA-ADE4-4D12-8A54-E91BE479004F}" type="pres">
      <dgm:prSet presAssocID="{E9FA29EF-1420-4C8E-8BE2-9FD1F6FC2100}" presName="rootText1" presStyleLbl="node0" presStyleIdx="0" presStyleCnt="1" custLinFactNeighborX="53107" custLinFactNeighborY="-14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9308AF-4BE9-469D-A286-BD002683F52B}" type="pres">
      <dgm:prSet presAssocID="{E9FA29EF-1420-4C8E-8BE2-9FD1F6FC210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7A12EC7-2723-4B95-A763-1BF997987FE1}" type="pres">
      <dgm:prSet presAssocID="{E9FA29EF-1420-4C8E-8BE2-9FD1F6FC2100}" presName="hierChild2" presStyleCnt="0"/>
      <dgm:spPr/>
    </dgm:pt>
    <dgm:pt modelId="{399132FE-38C2-4706-8A57-4A3BCDA5CB83}" type="pres">
      <dgm:prSet presAssocID="{2C715BDB-9615-4472-9416-4330F3E47426}" presName="Name37" presStyleLbl="parChTrans1D2" presStyleIdx="0" presStyleCnt="2"/>
      <dgm:spPr/>
      <dgm:t>
        <a:bodyPr/>
        <a:lstStyle/>
        <a:p>
          <a:endParaRPr lang="ru-RU"/>
        </a:p>
      </dgm:t>
    </dgm:pt>
    <dgm:pt modelId="{9BF87DA8-88C6-44A4-86AD-B864AA5177D6}" type="pres">
      <dgm:prSet presAssocID="{B1B146B3-F6A5-4AE8-92E2-3230FDFC5530}" presName="hierRoot2" presStyleCnt="0">
        <dgm:presLayoutVars>
          <dgm:hierBranch val="init"/>
        </dgm:presLayoutVars>
      </dgm:prSet>
      <dgm:spPr/>
    </dgm:pt>
    <dgm:pt modelId="{93A2A838-768F-416E-A22D-34224E55784E}" type="pres">
      <dgm:prSet presAssocID="{B1B146B3-F6A5-4AE8-92E2-3230FDFC5530}" presName="rootComposite" presStyleCnt="0"/>
      <dgm:spPr/>
    </dgm:pt>
    <dgm:pt modelId="{1DE58DFE-5E85-4CF4-8C63-D2A906FF0732}" type="pres">
      <dgm:prSet presAssocID="{B1B146B3-F6A5-4AE8-92E2-3230FDFC5530}" presName="rootText" presStyleLbl="node2" presStyleIdx="0" presStyleCnt="2" custLinFactNeighborX="96048" custLinFactNeighborY="-103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740C6E-9AFF-4F46-90F5-C363D51ED08B}" type="pres">
      <dgm:prSet presAssocID="{B1B146B3-F6A5-4AE8-92E2-3230FDFC5530}" presName="rootConnector" presStyleLbl="node2" presStyleIdx="0" presStyleCnt="2"/>
      <dgm:spPr/>
      <dgm:t>
        <a:bodyPr/>
        <a:lstStyle/>
        <a:p>
          <a:endParaRPr lang="ru-RU"/>
        </a:p>
      </dgm:t>
    </dgm:pt>
    <dgm:pt modelId="{001D4414-8835-4AB0-8D03-8D0ADF7BADE7}" type="pres">
      <dgm:prSet presAssocID="{B1B146B3-F6A5-4AE8-92E2-3230FDFC5530}" presName="hierChild4" presStyleCnt="0"/>
      <dgm:spPr/>
    </dgm:pt>
    <dgm:pt modelId="{BB7CEEDD-EA4D-4A4E-B6CC-03A5DF4E8147}" type="pres">
      <dgm:prSet presAssocID="{971EA20D-22C2-4DF5-BF4E-58784650B562}" presName="Name37" presStyleLbl="parChTrans1D3" presStyleIdx="0" presStyleCnt="8"/>
      <dgm:spPr/>
      <dgm:t>
        <a:bodyPr/>
        <a:lstStyle/>
        <a:p>
          <a:endParaRPr lang="ru-RU"/>
        </a:p>
      </dgm:t>
    </dgm:pt>
    <dgm:pt modelId="{453A00C6-A5B2-45BE-A338-05B09AFF6CB6}" type="pres">
      <dgm:prSet presAssocID="{C203241B-1383-4B11-9030-7B2BD79E5BE0}" presName="hierRoot2" presStyleCnt="0">
        <dgm:presLayoutVars>
          <dgm:hierBranch val="init"/>
        </dgm:presLayoutVars>
      </dgm:prSet>
      <dgm:spPr/>
    </dgm:pt>
    <dgm:pt modelId="{6F2269A2-2C1D-4E58-B70E-2765E9738AD4}" type="pres">
      <dgm:prSet presAssocID="{C203241B-1383-4B11-9030-7B2BD79E5BE0}" presName="rootComposite" presStyleCnt="0"/>
      <dgm:spPr/>
    </dgm:pt>
    <dgm:pt modelId="{04EC2140-4EFB-4863-92C3-02432090AD05}" type="pres">
      <dgm:prSet presAssocID="{C203241B-1383-4B11-9030-7B2BD79E5BE0}" presName="rootText" presStyleLbl="node3" presStyleIdx="0" presStyleCnt="8" custScaleX="186323" custScaleY="149328" custLinFactX="-43348" custLinFactNeighborX="-100000" custLinFactNeighborY="-864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9FA122-16A6-482F-B247-7628DD9D413F}" type="pres">
      <dgm:prSet presAssocID="{C203241B-1383-4B11-9030-7B2BD79E5BE0}" presName="rootConnector" presStyleLbl="node3" presStyleIdx="0" presStyleCnt="8"/>
      <dgm:spPr/>
      <dgm:t>
        <a:bodyPr/>
        <a:lstStyle/>
        <a:p>
          <a:endParaRPr lang="ru-RU"/>
        </a:p>
      </dgm:t>
    </dgm:pt>
    <dgm:pt modelId="{5DCD8F55-C7E3-487E-B028-EA1C979434C4}" type="pres">
      <dgm:prSet presAssocID="{C203241B-1383-4B11-9030-7B2BD79E5BE0}" presName="hierChild4" presStyleCnt="0"/>
      <dgm:spPr/>
    </dgm:pt>
    <dgm:pt modelId="{0B74FCD4-30F1-47B6-B86C-F6FB816808BF}" type="pres">
      <dgm:prSet presAssocID="{C203241B-1383-4B11-9030-7B2BD79E5BE0}" presName="hierChild5" presStyleCnt="0"/>
      <dgm:spPr/>
    </dgm:pt>
    <dgm:pt modelId="{5FDDF36D-6216-44FE-B124-5A3F2D868CAD}" type="pres">
      <dgm:prSet presAssocID="{644CD114-200D-4997-9E4F-0831D6DA4D7E}" presName="Name37" presStyleLbl="parChTrans1D3" presStyleIdx="1" presStyleCnt="8"/>
      <dgm:spPr/>
      <dgm:t>
        <a:bodyPr/>
        <a:lstStyle/>
        <a:p>
          <a:endParaRPr lang="ru-RU"/>
        </a:p>
      </dgm:t>
    </dgm:pt>
    <dgm:pt modelId="{348D6790-90A8-4127-9F11-9F978120103C}" type="pres">
      <dgm:prSet presAssocID="{FE5C50AE-2341-4565-A392-AFF90DA7BDAA}" presName="hierRoot2" presStyleCnt="0">
        <dgm:presLayoutVars>
          <dgm:hierBranch val="init"/>
        </dgm:presLayoutVars>
      </dgm:prSet>
      <dgm:spPr/>
    </dgm:pt>
    <dgm:pt modelId="{1EA78D85-6298-4DF0-B432-B9E022E5973C}" type="pres">
      <dgm:prSet presAssocID="{FE5C50AE-2341-4565-A392-AFF90DA7BDAA}" presName="rootComposite" presStyleCnt="0"/>
      <dgm:spPr/>
    </dgm:pt>
    <dgm:pt modelId="{9A2D174E-AF10-444C-924E-C1F77F1D38DA}" type="pres">
      <dgm:prSet presAssocID="{FE5C50AE-2341-4565-A392-AFF90DA7BDAA}" presName="rootText" presStyleLbl="node3" presStyleIdx="1" presStyleCnt="8" custScaleX="185583" custScaleY="157156" custLinFactX="-43348" custLinFactNeighborX="-100000" custLinFactNeighborY="-931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0BF0E9-9954-46DF-A3EA-F6AEF6123317}" type="pres">
      <dgm:prSet presAssocID="{FE5C50AE-2341-4565-A392-AFF90DA7BDAA}" presName="rootConnector" presStyleLbl="node3" presStyleIdx="1" presStyleCnt="8"/>
      <dgm:spPr/>
      <dgm:t>
        <a:bodyPr/>
        <a:lstStyle/>
        <a:p>
          <a:endParaRPr lang="ru-RU"/>
        </a:p>
      </dgm:t>
    </dgm:pt>
    <dgm:pt modelId="{8E7CB948-F298-4687-8F9B-02754979F559}" type="pres">
      <dgm:prSet presAssocID="{FE5C50AE-2341-4565-A392-AFF90DA7BDAA}" presName="hierChild4" presStyleCnt="0"/>
      <dgm:spPr/>
    </dgm:pt>
    <dgm:pt modelId="{FD0CDA0C-A6E3-4F22-9B76-EA1D84C4A4A4}" type="pres">
      <dgm:prSet presAssocID="{FE5C50AE-2341-4565-A392-AFF90DA7BDAA}" presName="hierChild5" presStyleCnt="0"/>
      <dgm:spPr/>
    </dgm:pt>
    <dgm:pt modelId="{57E5291A-DED0-4597-8DE3-5C3A99B98D7D}" type="pres">
      <dgm:prSet presAssocID="{19ABF813-7A08-45EC-9964-749824FB9278}" presName="Name37" presStyleLbl="parChTrans1D3" presStyleIdx="2" presStyleCnt="8"/>
      <dgm:spPr/>
      <dgm:t>
        <a:bodyPr/>
        <a:lstStyle/>
        <a:p>
          <a:endParaRPr lang="ru-RU"/>
        </a:p>
      </dgm:t>
    </dgm:pt>
    <dgm:pt modelId="{957BA9B8-F692-424E-919C-6ECC38231FE0}" type="pres">
      <dgm:prSet presAssocID="{C7A310DE-4739-4F7C-BB2E-73F7A4DEE80B}" presName="hierRoot2" presStyleCnt="0">
        <dgm:presLayoutVars>
          <dgm:hierBranch val="init"/>
        </dgm:presLayoutVars>
      </dgm:prSet>
      <dgm:spPr/>
    </dgm:pt>
    <dgm:pt modelId="{37DEAFD0-F255-4719-AE08-DC7B04E4BFEC}" type="pres">
      <dgm:prSet presAssocID="{C7A310DE-4739-4F7C-BB2E-73F7A4DEE80B}" presName="rootComposite" presStyleCnt="0"/>
      <dgm:spPr/>
    </dgm:pt>
    <dgm:pt modelId="{A906F2B2-73D6-4985-AAD7-0B0F04DAC538}" type="pres">
      <dgm:prSet presAssocID="{C7A310DE-4739-4F7C-BB2E-73F7A4DEE80B}" presName="rootText" presStyleLbl="node3" presStyleIdx="2" presStyleCnt="8" custScaleX="184484" custScaleY="142502" custLinFactX="-43348" custLinFactNeighborX="-100000" custLinFactNeighborY="-946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4BF317-4450-4D6A-8795-9603B727EAA9}" type="pres">
      <dgm:prSet presAssocID="{C7A310DE-4739-4F7C-BB2E-73F7A4DEE80B}" presName="rootConnector" presStyleLbl="node3" presStyleIdx="2" presStyleCnt="8"/>
      <dgm:spPr/>
      <dgm:t>
        <a:bodyPr/>
        <a:lstStyle/>
        <a:p>
          <a:endParaRPr lang="ru-RU"/>
        </a:p>
      </dgm:t>
    </dgm:pt>
    <dgm:pt modelId="{F4D8A4CB-C305-4AEC-B4BA-E50AD332B04D}" type="pres">
      <dgm:prSet presAssocID="{C7A310DE-4739-4F7C-BB2E-73F7A4DEE80B}" presName="hierChild4" presStyleCnt="0"/>
      <dgm:spPr/>
    </dgm:pt>
    <dgm:pt modelId="{B851D1D3-25F2-47EF-B04D-C341DF0A47C2}" type="pres">
      <dgm:prSet presAssocID="{C7A310DE-4739-4F7C-BB2E-73F7A4DEE80B}" presName="hierChild5" presStyleCnt="0"/>
      <dgm:spPr/>
    </dgm:pt>
    <dgm:pt modelId="{661C49DE-F91D-4787-A98E-C1ACF8D807D2}" type="pres">
      <dgm:prSet presAssocID="{B0DE7E80-E830-46FF-8FC2-C7DA5C7C98CF}" presName="Name37" presStyleLbl="parChTrans1D3" presStyleIdx="3" presStyleCnt="8"/>
      <dgm:spPr/>
      <dgm:t>
        <a:bodyPr/>
        <a:lstStyle/>
        <a:p>
          <a:endParaRPr lang="ru-RU"/>
        </a:p>
      </dgm:t>
    </dgm:pt>
    <dgm:pt modelId="{D41A2E9E-8617-478E-A855-ED4596EB9803}" type="pres">
      <dgm:prSet presAssocID="{ECF813B0-977D-4FC1-B039-5D6A7D48FDD7}" presName="hierRoot2" presStyleCnt="0">
        <dgm:presLayoutVars>
          <dgm:hierBranch val="init"/>
        </dgm:presLayoutVars>
      </dgm:prSet>
      <dgm:spPr/>
    </dgm:pt>
    <dgm:pt modelId="{BEA2D018-7080-4DAA-8B3C-65BDAD4E7B31}" type="pres">
      <dgm:prSet presAssocID="{ECF813B0-977D-4FC1-B039-5D6A7D48FDD7}" presName="rootComposite" presStyleCnt="0"/>
      <dgm:spPr/>
    </dgm:pt>
    <dgm:pt modelId="{231BBB6F-008C-4ECE-BE50-D2E92DFF0DA3}" type="pres">
      <dgm:prSet presAssocID="{ECF813B0-977D-4FC1-B039-5D6A7D48FDD7}" presName="rootText" presStyleLbl="node3" presStyleIdx="3" presStyleCnt="8" custScaleX="189749" custScaleY="129396" custLinFactX="-43348" custLinFactNeighborX="-100000" custLinFactNeighborY="-945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86F356-9A51-4E6C-AA11-1A23AC105685}" type="pres">
      <dgm:prSet presAssocID="{ECF813B0-977D-4FC1-B039-5D6A7D48FDD7}" presName="rootConnector" presStyleLbl="node3" presStyleIdx="3" presStyleCnt="8"/>
      <dgm:spPr/>
      <dgm:t>
        <a:bodyPr/>
        <a:lstStyle/>
        <a:p>
          <a:endParaRPr lang="ru-RU"/>
        </a:p>
      </dgm:t>
    </dgm:pt>
    <dgm:pt modelId="{ECD296C7-65E9-429F-9EF3-3D88054B69CF}" type="pres">
      <dgm:prSet presAssocID="{ECF813B0-977D-4FC1-B039-5D6A7D48FDD7}" presName="hierChild4" presStyleCnt="0"/>
      <dgm:spPr/>
    </dgm:pt>
    <dgm:pt modelId="{5764B4C4-8AC4-469E-ABBD-E90085EACB30}" type="pres">
      <dgm:prSet presAssocID="{ECF813B0-977D-4FC1-B039-5D6A7D48FDD7}" presName="hierChild5" presStyleCnt="0"/>
      <dgm:spPr/>
    </dgm:pt>
    <dgm:pt modelId="{3FDC8F59-3057-4257-AD29-44B5B69D09D2}" type="pres">
      <dgm:prSet presAssocID="{B1B146B3-F6A5-4AE8-92E2-3230FDFC5530}" presName="hierChild5" presStyleCnt="0"/>
      <dgm:spPr/>
    </dgm:pt>
    <dgm:pt modelId="{B237FF1C-6DD6-4627-91DC-D30CABAA0D0D}" type="pres">
      <dgm:prSet presAssocID="{F99A4D71-E78F-42BD-AA9C-2489A2D225D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CDE514F-991D-4779-A3BF-8A2816C0008C}" type="pres">
      <dgm:prSet presAssocID="{180E887F-D75B-45DD-8EC8-EAD8F58070C4}" presName="hierRoot2" presStyleCnt="0">
        <dgm:presLayoutVars>
          <dgm:hierBranch val="init"/>
        </dgm:presLayoutVars>
      </dgm:prSet>
      <dgm:spPr/>
    </dgm:pt>
    <dgm:pt modelId="{10A78A0B-7C89-40D4-9E01-475BBEC05F05}" type="pres">
      <dgm:prSet presAssocID="{180E887F-D75B-45DD-8EC8-EAD8F58070C4}" presName="rootComposite" presStyleCnt="0"/>
      <dgm:spPr/>
    </dgm:pt>
    <dgm:pt modelId="{C6B81A59-56D0-41ED-8084-7CAB65D84482}" type="pres">
      <dgm:prSet presAssocID="{180E887F-D75B-45DD-8EC8-EAD8F58070C4}" presName="rootText" presStyleLbl="node2" presStyleIdx="1" presStyleCnt="2" custLinFactNeighborX="16757" custLinFactNeighborY="-103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E363F8-4B52-44F7-93BD-6A1E805F3BB5}" type="pres">
      <dgm:prSet presAssocID="{180E887F-D75B-45DD-8EC8-EAD8F58070C4}" presName="rootConnector" presStyleLbl="node2" presStyleIdx="1" presStyleCnt="2"/>
      <dgm:spPr/>
      <dgm:t>
        <a:bodyPr/>
        <a:lstStyle/>
        <a:p>
          <a:endParaRPr lang="ru-RU"/>
        </a:p>
      </dgm:t>
    </dgm:pt>
    <dgm:pt modelId="{DD1A2061-BAA5-4B6C-826F-9F2DC2CDCFBC}" type="pres">
      <dgm:prSet presAssocID="{180E887F-D75B-45DD-8EC8-EAD8F58070C4}" presName="hierChild4" presStyleCnt="0"/>
      <dgm:spPr/>
    </dgm:pt>
    <dgm:pt modelId="{8435EC9B-A406-4AA3-8EB8-B66DEBB5D3FF}" type="pres">
      <dgm:prSet presAssocID="{DB7C4070-1BBD-46DC-A641-208467B7F9E1}" presName="Name37" presStyleLbl="parChTrans1D3" presStyleIdx="4" presStyleCnt="8"/>
      <dgm:spPr/>
      <dgm:t>
        <a:bodyPr/>
        <a:lstStyle/>
        <a:p>
          <a:endParaRPr lang="ru-RU"/>
        </a:p>
      </dgm:t>
    </dgm:pt>
    <dgm:pt modelId="{5454F325-D022-48B9-BBB8-BE437D00B97A}" type="pres">
      <dgm:prSet presAssocID="{B2349411-29BA-43A6-B3B2-730C4947CBB7}" presName="hierRoot2" presStyleCnt="0">
        <dgm:presLayoutVars>
          <dgm:hierBranch val="init"/>
        </dgm:presLayoutVars>
      </dgm:prSet>
      <dgm:spPr/>
    </dgm:pt>
    <dgm:pt modelId="{C596BCE2-CB66-4C24-92A2-16EA16DF7025}" type="pres">
      <dgm:prSet presAssocID="{B2349411-29BA-43A6-B3B2-730C4947CBB7}" presName="rootComposite" presStyleCnt="0"/>
      <dgm:spPr/>
    </dgm:pt>
    <dgm:pt modelId="{5CF9BCC1-AAB7-4A0C-A8FE-CA8E3F0E4F67}" type="pres">
      <dgm:prSet presAssocID="{B2349411-29BA-43A6-B3B2-730C4947CBB7}" presName="rootText" presStyleLbl="node3" presStyleIdx="4" presStyleCnt="8" custScaleX="186672" custScaleY="130801" custLinFactX="21140" custLinFactNeighborX="100000" custLinFactNeighborY="-761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2653D1-9FC1-4530-80E1-3524ED926343}" type="pres">
      <dgm:prSet presAssocID="{B2349411-29BA-43A6-B3B2-730C4947CBB7}" presName="rootConnector" presStyleLbl="node3" presStyleIdx="4" presStyleCnt="8"/>
      <dgm:spPr/>
      <dgm:t>
        <a:bodyPr/>
        <a:lstStyle/>
        <a:p>
          <a:endParaRPr lang="ru-RU"/>
        </a:p>
      </dgm:t>
    </dgm:pt>
    <dgm:pt modelId="{DA30C392-96FF-4C1B-9C7A-38071CBAD86A}" type="pres">
      <dgm:prSet presAssocID="{B2349411-29BA-43A6-B3B2-730C4947CBB7}" presName="hierChild4" presStyleCnt="0"/>
      <dgm:spPr/>
    </dgm:pt>
    <dgm:pt modelId="{8EA2749C-16FF-46B7-85F3-6B6B80D82528}" type="pres">
      <dgm:prSet presAssocID="{B2349411-29BA-43A6-B3B2-730C4947CBB7}" presName="hierChild5" presStyleCnt="0"/>
      <dgm:spPr/>
    </dgm:pt>
    <dgm:pt modelId="{6A169543-6CB3-4654-BE76-2993630EA5DC}" type="pres">
      <dgm:prSet presAssocID="{A2B65511-D859-44DB-BA7D-60E59A4088E9}" presName="Name37" presStyleLbl="parChTrans1D3" presStyleIdx="5" presStyleCnt="8"/>
      <dgm:spPr/>
      <dgm:t>
        <a:bodyPr/>
        <a:lstStyle/>
        <a:p>
          <a:endParaRPr lang="ru-RU"/>
        </a:p>
      </dgm:t>
    </dgm:pt>
    <dgm:pt modelId="{EB861D70-0A95-403E-8FE9-367CF4D2E5CE}" type="pres">
      <dgm:prSet presAssocID="{E9469328-B047-4B33-AD4D-7B7F7A913076}" presName="hierRoot2" presStyleCnt="0">
        <dgm:presLayoutVars>
          <dgm:hierBranch val="init"/>
        </dgm:presLayoutVars>
      </dgm:prSet>
      <dgm:spPr/>
    </dgm:pt>
    <dgm:pt modelId="{17FEAC7B-BCA2-4932-BF91-A11E6A2C93DE}" type="pres">
      <dgm:prSet presAssocID="{E9469328-B047-4B33-AD4D-7B7F7A913076}" presName="rootComposite" presStyleCnt="0"/>
      <dgm:spPr/>
    </dgm:pt>
    <dgm:pt modelId="{6CACEB32-7776-4FD3-AA85-A8EB0ECF707B}" type="pres">
      <dgm:prSet presAssocID="{E9469328-B047-4B33-AD4D-7B7F7A913076}" presName="rootText" presStyleLbl="node3" presStyleIdx="5" presStyleCnt="8" custScaleX="185282" custScaleY="127924" custLinFactX="21140" custLinFactNeighborX="100000" custLinFactNeighborY="-774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9D1E91-19A1-4681-8247-FFD8BA34EE9B}" type="pres">
      <dgm:prSet presAssocID="{E9469328-B047-4B33-AD4D-7B7F7A913076}" presName="rootConnector" presStyleLbl="node3" presStyleIdx="5" presStyleCnt="8"/>
      <dgm:spPr/>
      <dgm:t>
        <a:bodyPr/>
        <a:lstStyle/>
        <a:p>
          <a:endParaRPr lang="ru-RU"/>
        </a:p>
      </dgm:t>
    </dgm:pt>
    <dgm:pt modelId="{622DC887-A0C3-46EB-B292-5FDD3FE1DEBE}" type="pres">
      <dgm:prSet presAssocID="{E9469328-B047-4B33-AD4D-7B7F7A913076}" presName="hierChild4" presStyleCnt="0"/>
      <dgm:spPr/>
    </dgm:pt>
    <dgm:pt modelId="{C91FDA66-CF74-4787-87C5-01CC317D1A66}" type="pres">
      <dgm:prSet presAssocID="{E9469328-B047-4B33-AD4D-7B7F7A913076}" presName="hierChild5" presStyleCnt="0"/>
      <dgm:spPr/>
    </dgm:pt>
    <dgm:pt modelId="{9EB0ACA1-E349-4DF1-BD8E-4A28863F0290}" type="pres">
      <dgm:prSet presAssocID="{7DF125FD-2C40-4F9E-BA29-145A58EF5CEE}" presName="Name37" presStyleLbl="parChTrans1D3" presStyleIdx="6" presStyleCnt="8"/>
      <dgm:spPr/>
      <dgm:t>
        <a:bodyPr/>
        <a:lstStyle/>
        <a:p>
          <a:endParaRPr lang="ru-RU"/>
        </a:p>
      </dgm:t>
    </dgm:pt>
    <dgm:pt modelId="{A49EBC14-C1C3-4530-8A07-F4A0CE244177}" type="pres">
      <dgm:prSet presAssocID="{188AF437-F510-4014-8D3B-408B80320B65}" presName="hierRoot2" presStyleCnt="0">
        <dgm:presLayoutVars>
          <dgm:hierBranch val="init"/>
        </dgm:presLayoutVars>
      </dgm:prSet>
      <dgm:spPr/>
    </dgm:pt>
    <dgm:pt modelId="{35D78FB0-FEC3-4415-B0FB-CB1D74CBF729}" type="pres">
      <dgm:prSet presAssocID="{188AF437-F510-4014-8D3B-408B80320B65}" presName="rootComposite" presStyleCnt="0"/>
      <dgm:spPr/>
    </dgm:pt>
    <dgm:pt modelId="{AE574C94-3B84-4A1C-9958-350E9C2C8003}" type="pres">
      <dgm:prSet presAssocID="{188AF437-F510-4014-8D3B-408B80320B65}" presName="rootText" presStyleLbl="node3" presStyleIdx="6" presStyleCnt="8" custScaleX="186672" custScaleY="130256" custLinFactX="18991" custLinFactNeighborX="100000" custLinFactNeighborY="-598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1B8D30-8C57-49D5-873B-5289C4F0C2C9}" type="pres">
      <dgm:prSet presAssocID="{188AF437-F510-4014-8D3B-408B80320B65}" presName="rootConnector" presStyleLbl="node3" presStyleIdx="6" presStyleCnt="8"/>
      <dgm:spPr/>
      <dgm:t>
        <a:bodyPr/>
        <a:lstStyle/>
        <a:p>
          <a:endParaRPr lang="ru-RU"/>
        </a:p>
      </dgm:t>
    </dgm:pt>
    <dgm:pt modelId="{DE0B2163-E8F1-4C44-8543-1F558E355E93}" type="pres">
      <dgm:prSet presAssocID="{188AF437-F510-4014-8D3B-408B80320B65}" presName="hierChild4" presStyleCnt="0"/>
      <dgm:spPr/>
    </dgm:pt>
    <dgm:pt modelId="{0EA8F02F-5188-477E-95E4-28A63EE6F49A}" type="pres">
      <dgm:prSet presAssocID="{188AF437-F510-4014-8D3B-408B80320B65}" presName="hierChild5" presStyleCnt="0"/>
      <dgm:spPr/>
    </dgm:pt>
    <dgm:pt modelId="{725D7D7B-655D-4350-A785-25B0D4AEC22D}" type="pres">
      <dgm:prSet presAssocID="{3EC77CE2-C931-4147-8B9B-8F13DEC3722A}" presName="Name37" presStyleLbl="parChTrans1D3" presStyleIdx="7" presStyleCnt="8"/>
      <dgm:spPr/>
      <dgm:t>
        <a:bodyPr/>
        <a:lstStyle/>
        <a:p>
          <a:endParaRPr lang="ru-RU"/>
        </a:p>
      </dgm:t>
    </dgm:pt>
    <dgm:pt modelId="{488BAE5D-F98F-494F-86A6-5AC2F77C81D4}" type="pres">
      <dgm:prSet presAssocID="{F6CCAAD4-DB70-46B5-A5F9-C675341BB6AC}" presName="hierRoot2" presStyleCnt="0">
        <dgm:presLayoutVars>
          <dgm:hierBranch val="init"/>
        </dgm:presLayoutVars>
      </dgm:prSet>
      <dgm:spPr/>
    </dgm:pt>
    <dgm:pt modelId="{C53356FA-D2C0-40BE-AAA2-866BEDA08910}" type="pres">
      <dgm:prSet presAssocID="{F6CCAAD4-DB70-46B5-A5F9-C675341BB6AC}" presName="rootComposite" presStyleCnt="0"/>
      <dgm:spPr/>
    </dgm:pt>
    <dgm:pt modelId="{61A25614-2BC8-4B2D-A98A-1EA024657CD8}" type="pres">
      <dgm:prSet presAssocID="{F6CCAAD4-DB70-46B5-A5F9-C675341BB6AC}" presName="rootText" presStyleLbl="node3" presStyleIdx="7" presStyleCnt="8" custScaleX="186672" custScaleY="125197" custLinFactX="22751" custLinFactNeighborX="100000" custLinFactNeighborY="-526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C4801B-37DA-4411-8A0A-7579186FB92A}" type="pres">
      <dgm:prSet presAssocID="{F6CCAAD4-DB70-46B5-A5F9-C675341BB6AC}" presName="rootConnector" presStyleLbl="node3" presStyleIdx="7" presStyleCnt="8"/>
      <dgm:spPr/>
      <dgm:t>
        <a:bodyPr/>
        <a:lstStyle/>
        <a:p>
          <a:endParaRPr lang="ru-RU"/>
        </a:p>
      </dgm:t>
    </dgm:pt>
    <dgm:pt modelId="{2A12A4FB-A2B1-46DE-AC67-F9A86A30031A}" type="pres">
      <dgm:prSet presAssocID="{F6CCAAD4-DB70-46B5-A5F9-C675341BB6AC}" presName="hierChild4" presStyleCnt="0"/>
      <dgm:spPr/>
    </dgm:pt>
    <dgm:pt modelId="{9BDB1A9B-A582-4CFE-BDB1-A56A7DF7F514}" type="pres">
      <dgm:prSet presAssocID="{F6CCAAD4-DB70-46B5-A5F9-C675341BB6AC}" presName="hierChild5" presStyleCnt="0"/>
      <dgm:spPr/>
    </dgm:pt>
    <dgm:pt modelId="{2E4D47E9-9508-487E-9E11-CCD1A0E28C35}" type="pres">
      <dgm:prSet presAssocID="{180E887F-D75B-45DD-8EC8-EAD8F58070C4}" presName="hierChild5" presStyleCnt="0"/>
      <dgm:spPr/>
    </dgm:pt>
    <dgm:pt modelId="{D6C25847-5F48-4BA2-B4E0-DB77A548A7EA}" type="pres">
      <dgm:prSet presAssocID="{E9FA29EF-1420-4C8E-8BE2-9FD1F6FC2100}" presName="hierChild3" presStyleCnt="0"/>
      <dgm:spPr/>
    </dgm:pt>
  </dgm:ptLst>
  <dgm:cxnLst>
    <dgm:cxn modelId="{8E1FB3F7-D745-4871-B603-5FABEE68FC25}" type="presOf" srcId="{C7A310DE-4739-4F7C-BB2E-73F7A4DEE80B}" destId="{A906F2B2-73D6-4985-AAD7-0B0F04DAC538}" srcOrd="0" destOrd="0" presId="urn:microsoft.com/office/officeart/2005/8/layout/orgChart1"/>
    <dgm:cxn modelId="{414DB14E-6897-4E84-9A0D-17A1AFE5E134}" srcId="{180E887F-D75B-45DD-8EC8-EAD8F58070C4}" destId="{F6CCAAD4-DB70-46B5-A5F9-C675341BB6AC}" srcOrd="3" destOrd="0" parTransId="{3EC77CE2-C931-4147-8B9B-8F13DEC3722A}" sibTransId="{CE6411CC-DA72-4522-B7B6-11BF52F13151}"/>
    <dgm:cxn modelId="{0E42E8D6-B04E-43CE-8803-820FC40639C2}" type="presOf" srcId="{7DF125FD-2C40-4F9E-BA29-145A58EF5CEE}" destId="{9EB0ACA1-E349-4DF1-BD8E-4A28863F0290}" srcOrd="0" destOrd="0" presId="urn:microsoft.com/office/officeart/2005/8/layout/orgChart1"/>
    <dgm:cxn modelId="{3AA5E178-96AB-4C60-8A46-B9E372976286}" type="presOf" srcId="{3EC77CE2-C931-4147-8B9B-8F13DEC3722A}" destId="{725D7D7B-655D-4350-A785-25B0D4AEC22D}" srcOrd="0" destOrd="0" presId="urn:microsoft.com/office/officeart/2005/8/layout/orgChart1"/>
    <dgm:cxn modelId="{3E4DDBEE-7253-430E-B59D-FE1E106AD8D6}" type="presOf" srcId="{C203241B-1383-4B11-9030-7B2BD79E5BE0}" destId="{689FA122-16A6-482F-B247-7628DD9D413F}" srcOrd="1" destOrd="0" presId="urn:microsoft.com/office/officeart/2005/8/layout/orgChart1"/>
    <dgm:cxn modelId="{FC10EB05-BEDF-402A-8133-D319040A24B0}" type="presOf" srcId="{E9FA29EF-1420-4C8E-8BE2-9FD1F6FC2100}" destId="{6A6B47EA-ADE4-4D12-8A54-E91BE479004F}" srcOrd="0" destOrd="0" presId="urn:microsoft.com/office/officeart/2005/8/layout/orgChart1"/>
    <dgm:cxn modelId="{1E219243-D94D-4D85-B5F8-CF7291013E4F}" type="presOf" srcId="{2C715BDB-9615-4472-9416-4330F3E47426}" destId="{399132FE-38C2-4706-8A57-4A3BCDA5CB83}" srcOrd="0" destOrd="0" presId="urn:microsoft.com/office/officeart/2005/8/layout/orgChart1"/>
    <dgm:cxn modelId="{CDD9A960-3672-4E59-81D6-C65A0B244229}" type="presOf" srcId="{F6CCAAD4-DB70-46B5-A5F9-C675341BB6AC}" destId="{D6C4801B-37DA-4411-8A0A-7579186FB92A}" srcOrd="1" destOrd="0" presId="urn:microsoft.com/office/officeart/2005/8/layout/orgChart1"/>
    <dgm:cxn modelId="{76B916C0-5ACF-45A6-A676-21AD7E71D13B}" srcId="{023BF1CC-9740-4A1E-A82E-478DA5D28E90}" destId="{E9FA29EF-1420-4C8E-8BE2-9FD1F6FC2100}" srcOrd="0" destOrd="0" parTransId="{23BF6F38-7FB4-4C9A-BE46-CB62471A26C1}" sibTransId="{F280D838-214B-47A3-A1E7-9B6CEC12985F}"/>
    <dgm:cxn modelId="{DFADB1F7-C7B1-4213-96A7-F8FC50322A59}" type="presOf" srcId="{188AF437-F510-4014-8D3B-408B80320B65}" destId="{6F1B8D30-8C57-49D5-873B-5289C4F0C2C9}" srcOrd="1" destOrd="0" presId="urn:microsoft.com/office/officeart/2005/8/layout/orgChart1"/>
    <dgm:cxn modelId="{E79EAFA7-EC93-413C-8BF4-2D481CA7F58F}" type="presOf" srcId="{B1B146B3-F6A5-4AE8-92E2-3230FDFC5530}" destId="{1DE58DFE-5E85-4CF4-8C63-D2A906FF0732}" srcOrd="0" destOrd="0" presId="urn:microsoft.com/office/officeart/2005/8/layout/orgChart1"/>
    <dgm:cxn modelId="{E2CEF6A0-72D5-4DD0-888A-1FB143741E5F}" type="presOf" srcId="{188AF437-F510-4014-8D3B-408B80320B65}" destId="{AE574C94-3B84-4A1C-9958-350E9C2C8003}" srcOrd="0" destOrd="0" presId="urn:microsoft.com/office/officeart/2005/8/layout/orgChart1"/>
    <dgm:cxn modelId="{592F0365-284A-4CC7-8EC0-DAC357C6FBAD}" type="presOf" srcId="{E9469328-B047-4B33-AD4D-7B7F7A913076}" destId="{6CACEB32-7776-4FD3-AA85-A8EB0ECF707B}" srcOrd="0" destOrd="0" presId="urn:microsoft.com/office/officeart/2005/8/layout/orgChart1"/>
    <dgm:cxn modelId="{56181140-784E-4182-B76A-7BC12F2A7E66}" type="presOf" srcId="{C7A310DE-4739-4F7C-BB2E-73F7A4DEE80B}" destId="{274BF317-4450-4D6A-8795-9603B727EAA9}" srcOrd="1" destOrd="0" presId="urn:microsoft.com/office/officeart/2005/8/layout/orgChart1"/>
    <dgm:cxn modelId="{97D59575-2B1A-4A29-A20D-6C5725EBF352}" srcId="{B1B146B3-F6A5-4AE8-92E2-3230FDFC5530}" destId="{ECF813B0-977D-4FC1-B039-5D6A7D48FDD7}" srcOrd="3" destOrd="0" parTransId="{B0DE7E80-E830-46FF-8FC2-C7DA5C7C98CF}" sibTransId="{296AA755-D82B-4D80-BF2C-07B418F5D85D}"/>
    <dgm:cxn modelId="{F2CFCF93-5516-4AFB-879E-4F4262B136AC}" srcId="{B1B146B3-F6A5-4AE8-92E2-3230FDFC5530}" destId="{C203241B-1383-4B11-9030-7B2BD79E5BE0}" srcOrd="0" destOrd="0" parTransId="{971EA20D-22C2-4DF5-BF4E-58784650B562}" sibTransId="{61C46553-BE16-439B-8A6E-ED9995C6775E}"/>
    <dgm:cxn modelId="{5C3299C1-6685-4522-984E-3EF95401762B}" type="presOf" srcId="{E9FA29EF-1420-4C8E-8BE2-9FD1F6FC2100}" destId="{329308AF-4BE9-469D-A286-BD002683F52B}" srcOrd="1" destOrd="0" presId="urn:microsoft.com/office/officeart/2005/8/layout/orgChart1"/>
    <dgm:cxn modelId="{E0E96CEF-CEC9-420A-BE01-B5681D71A376}" srcId="{180E887F-D75B-45DD-8EC8-EAD8F58070C4}" destId="{E9469328-B047-4B33-AD4D-7B7F7A913076}" srcOrd="1" destOrd="0" parTransId="{A2B65511-D859-44DB-BA7D-60E59A4088E9}" sibTransId="{22DE9CBD-F69C-4FED-9816-F0D261C763E4}"/>
    <dgm:cxn modelId="{44F81874-C574-4578-B9E6-068F94DC9BED}" type="presOf" srcId="{FE5C50AE-2341-4565-A392-AFF90DA7BDAA}" destId="{9A2D174E-AF10-444C-924E-C1F77F1D38DA}" srcOrd="0" destOrd="0" presId="urn:microsoft.com/office/officeart/2005/8/layout/orgChart1"/>
    <dgm:cxn modelId="{831E30DE-B135-455D-9243-32F21F8FBFEA}" type="presOf" srcId="{B2349411-29BA-43A6-B3B2-730C4947CBB7}" destId="{1B2653D1-9FC1-4530-80E1-3524ED926343}" srcOrd="1" destOrd="0" presId="urn:microsoft.com/office/officeart/2005/8/layout/orgChart1"/>
    <dgm:cxn modelId="{0DA51EC7-BE3D-41E8-8FE2-9B7DDF6F6A9D}" srcId="{180E887F-D75B-45DD-8EC8-EAD8F58070C4}" destId="{B2349411-29BA-43A6-B3B2-730C4947CBB7}" srcOrd="0" destOrd="0" parTransId="{DB7C4070-1BBD-46DC-A641-208467B7F9E1}" sibTransId="{695C18E5-CDB9-4F42-8E41-6AA70D47451E}"/>
    <dgm:cxn modelId="{A65A437B-B58A-450E-8C06-6B4F12AEBD01}" type="presOf" srcId="{180E887F-D75B-45DD-8EC8-EAD8F58070C4}" destId="{C6B81A59-56D0-41ED-8084-7CAB65D84482}" srcOrd="0" destOrd="0" presId="urn:microsoft.com/office/officeart/2005/8/layout/orgChart1"/>
    <dgm:cxn modelId="{1CB30ED9-A8D7-4467-8EFA-6F91BE8E9DED}" type="presOf" srcId="{A2B65511-D859-44DB-BA7D-60E59A4088E9}" destId="{6A169543-6CB3-4654-BE76-2993630EA5DC}" srcOrd="0" destOrd="0" presId="urn:microsoft.com/office/officeart/2005/8/layout/orgChart1"/>
    <dgm:cxn modelId="{DBA978BA-BF02-465D-8CA1-718A44AA5356}" type="presOf" srcId="{F99A4D71-E78F-42BD-AA9C-2489A2D225D0}" destId="{B237FF1C-6DD6-4627-91DC-D30CABAA0D0D}" srcOrd="0" destOrd="0" presId="urn:microsoft.com/office/officeart/2005/8/layout/orgChart1"/>
    <dgm:cxn modelId="{C1372BE5-596B-4DE9-9FB8-0CD084D8FBD9}" type="presOf" srcId="{B2349411-29BA-43A6-B3B2-730C4947CBB7}" destId="{5CF9BCC1-AAB7-4A0C-A8FE-CA8E3F0E4F67}" srcOrd="0" destOrd="0" presId="urn:microsoft.com/office/officeart/2005/8/layout/orgChart1"/>
    <dgm:cxn modelId="{9F553FE4-ED52-4C7A-AC96-A485441390C1}" type="presOf" srcId="{644CD114-200D-4997-9E4F-0831D6DA4D7E}" destId="{5FDDF36D-6216-44FE-B124-5A3F2D868CAD}" srcOrd="0" destOrd="0" presId="urn:microsoft.com/office/officeart/2005/8/layout/orgChart1"/>
    <dgm:cxn modelId="{DB92196A-4FEA-4B29-97A0-F683CF5B3AD9}" type="presOf" srcId="{971EA20D-22C2-4DF5-BF4E-58784650B562}" destId="{BB7CEEDD-EA4D-4A4E-B6CC-03A5DF4E8147}" srcOrd="0" destOrd="0" presId="urn:microsoft.com/office/officeart/2005/8/layout/orgChart1"/>
    <dgm:cxn modelId="{3D027CEA-0056-477A-A359-A84A3569AF12}" srcId="{B1B146B3-F6A5-4AE8-92E2-3230FDFC5530}" destId="{C7A310DE-4739-4F7C-BB2E-73F7A4DEE80B}" srcOrd="2" destOrd="0" parTransId="{19ABF813-7A08-45EC-9964-749824FB9278}" sibTransId="{5910DC22-A24F-4924-A3F6-420214B311BF}"/>
    <dgm:cxn modelId="{E50108F3-9623-4FA0-85D9-273DA593E47B}" type="presOf" srcId="{DB7C4070-1BBD-46DC-A641-208467B7F9E1}" destId="{8435EC9B-A406-4AA3-8EB8-B66DEBB5D3FF}" srcOrd="0" destOrd="0" presId="urn:microsoft.com/office/officeart/2005/8/layout/orgChart1"/>
    <dgm:cxn modelId="{C236D92A-B5DB-493B-B2D6-D03160EF0971}" type="presOf" srcId="{19ABF813-7A08-45EC-9964-749824FB9278}" destId="{57E5291A-DED0-4597-8DE3-5C3A99B98D7D}" srcOrd="0" destOrd="0" presId="urn:microsoft.com/office/officeart/2005/8/layout/orgChart1"/>
    <dgm:cxn modelId="{FA0B1367-3993-4A33-AFC9-216C135D1826}" type="presOf" srcId="{C203241B-1383-4B11-9030-7B2BD79E5BE0}" destId="{04EC2140-4EFB-4863-92C3-02432090AD05}" srcOrd="0" destOrd="0" presId="urn:microsoft.com/office/officeart/2005/8/layout/orgChart1"/>
    <dgm:cxn modelId="{BF1B6A9E-94BF-4D22-99B3-A27F67B50EB1}" srcId="{E9FA29EF-1420-4C8E-8BE2-9FD1F6FC2100}" destId="{B1B146B3-F6A5-4AE8-92E2-3230FDFC5530}" srcOrd="0" destOrd="0" parTransId="{2C715BDB-9615-4472-9416-4330F3E47426}" sibTransId="{5E16065C-EDE4-491E-9ECB-A92CE2B5050A}"/>
    <dgm:cxn modelId="{C89E231A-DCF9-4FBD-B8B7-1616C46F344E}" type="presOf" srcId="{ECF813B0-977D-4FC1-B039-5D6A7D48FDD7}" destId="{1986F356-9A51-4E6C-AA11-1A23AC105685}" srcOrd="1" destOrd="0" presId="urn:microsoft.com/office/officeart/2005/8/layout/orgChart1"/>
    <dgm:cxn modelId="{4C43283C-C6BE-46FE-9074-E1C10900DB25}" type="presOf" srcId="{B0DE7E80-E830-46FF-8FC2-C7DA5C7C98CF}" destId="{661C49DE-F91D-4787-A98E-C1ACF8D807D2}" srcOrd="0" destOrd="0" presId="urn:microsoft.com/office/officeart/2005/8/layout/orgChart1"/>
    <dgm:cxn modelId="{C23F6D3B-6EF3-4C9F-9485-9728AC801F95}" srcId="{B1B146B3-F6A5-4AE8-92E2-3230FDFC5530}" destId="{FE5C50AE-2341-4565-A392-AFF90DA7BDAA}" srcOrd="1" destOrd="0" parTransId="{644CD114-200D-4997-9E4F-0831D6DA4D7E}" sibTransId="{D7113C89-9743-4156-B709-67CF33B21E98}"/>
    <dgm:cxn modelId="{2FEA24CE-FB5B-4C40-BDED-F2FCDF2F66A8}" srcId="{180E887F-D75B-45DD-8EC8-EAD8F58070C4}" destId="{188AF437-F510-4014-8D3B-408B80320B65}" srcOrd="2" destOrd="0" parTransId="{7DF125FD-2C40-4F9E-BA29-145A58EF5CEE}" sibTransId="{A5104407-9EBC-4830-B13E-1A1F3E4CC4B5}"/>
    <dgm:cxn modelId="{0F4F9BB7-0CFF-4CF7-A173-12AFF5CC1B92}" type="presOf" srcId="{B1B146B3-F6A5-4AE8-92E2-3230FDFC5530}" destId="{BD740C6E-9AFF-4F46-90F5-C363D51ED08B}" srcOrd="1" destOrd="0" presId="urn:microsoft.com/office/officeart/2005/8/layout/orgChart1"/>
    <dgm:cxn modelId="{6C9B9C1A-A098-4700-89E8-DBC952B71672}" type="presOf" srcId="{F6CCAAD4-DB70-46B5-A5F9-C675341BB6AC}" destId="{61A25614-2BC8-4B2D-A98A-1EA024657CD8}" srcOrd="0" destOrd="0" presId="urn:microsoft.com/office/officeart/2005/8/layout/orgChart1"/>
    <dgm:cxn modelId="{4638BB76-9B3C-4ABC-9369-6F693840F73A}" type="presOf" srcId="{ECF813B0-977D-4FC1-B039-5D6A7D48FDD7}" destId="{231BBB6F-008C-4ECE-BE50-D2E92DFF0DA3}" srcOrd="0" destOrd="0" presId="urn:microsoft.com/office/officeart/2005/8/layout/orgChart1"/>
    <dgm:cxn modelId="{4E175D47-0529-4903-A4F6-A4484C2F9E17}" srcId="{E9FA29EF-1420-4C8E-8BE2-9FD1F6FC2100}" destId="{180E887F-D75B-45DD-8EC8-EAD8F58070C4}" srcOrd="1" destOrd="0" parTransId="{F99A4D71-E78F-42BD-AA9C-2489A2D225D0}" sibTransId="{D6B87320-6EC0-4C99-82B7-9BF63817D6C8}"/>
    <dgm:cxn modelId="{636CEE33-D78F-47E2-8049-308F2E6891D5}" type="presOf" srcId="{E9469328-B047-4B33-AD4D-7B7F7A913076}" destId="{629D1E91-19A1-4681-8247-FFD8BA34EE9B}" srcOrd="1" destOrd="0" presId="urn:microsoft.com/office/officeart/2005/8/layout/orgChart1"/>
    <dgm:cxn modelId="{F9B4F297-001B-4B09-9B0C-7F8FEE45B9FE}" type="presOf" srcId="{180E887F-D75B-45DD-8EC8-EAD8F58070C4}" destId="{2EE363F8-4B52-44F7-93BD-6A1E805F3BB5}" srcOrd="1" destOrd="0" presId="urn:microsoft.com/office/officeart/2005/8/layout/orgChart1"/>
    <dgm:cxn modelId="{0E68800F-7800-4601-82AA-97F183B66434}" type="presOf" srcId="{FE5C50AE-2341-4565-A392-AFF90DA7BDAA}" destId="{270BF0E9-9954-46DF-A3EA-F6AEF6123317}" srcOrd="1" destOrd="0" presId="urn:microsoft.com/office/officeart/2005/8/layout/orgChart1"/>
    <dgm:cxn modelId="{15F39DD1-F90E-4956-B425-4855C318E826}" type="presOf" srcId="{023BF1CC-9740-4A1E-A82E-478DA5D28E90}" destId="{E4EACDF0-557B-4886-8550-6079B1D56BD7}" srcOrd="0" destOrd="0" presId="urn:microsoft.com/office/officeart/2005/8/layout/orgChart1"/>
    <dgm:cxn modelId="{E9D8F87A-02FC-4E4E-821F-BADF63A3383C}" type="presParOf" srcId="{E4EACDF0-557B-4886-8550-6079B1D56BD7}" destId="{CAB254D1-2331-41D9-A5AF-BECC050F6D7A}" srcOrd="0" destOrd="0" presId="urn:microsoft.com/office/officeart/2005/8/layout/orgChart1"/>
    <dgm:cxn modelId="{6380940C-9E8C-4FD7-B1A8-063E4B205F32}" type="presParOf" srcId="{CAB254D1-2331-41D9-A5AF-BECC050F6D7A}" destId="{2381719F-2D43-4E6F-B6EA-2408712AF522}" srcOrd="0" destOrd="0" presId="urn:microsoft.com/office/officeart/2005/8/layout/orgChart1"/>
    <dgm:cxn modelId="{F59B4F8E-59FA-4420-A20C-22759A651D9D}" type="presParOf" srcId="{2381719F-2D43-4E6F-B6EA-2408712AF522}" destId="{6A6B47EA-ADE4-4D12-8A54-E91BE479004F}" srcOrd="0" destOrd="0" presId="urn:microsoft.com/office/officeart/2005/8/layout/orgChart1"/>
    <dgm:cxn modelId="{31DD11A6-F269-4CDC-933A-685165E903F5}" type="presParOf" srcId="{2381719F-2D43-4E6F-B6EA-2408712AF522}" destId="{329308AF-4BE9-469D-A286-BD002683F52B}" srcOrd="1" destOrd="0" presId="urn:microsoft.com/office/officeart/2005/8/layout/orgChart1"/>
    <dgm:cxn modelId="{99FCF1B0-B0BD-4530-A922-7450CA669800}" type="presParOf" srcId="{CAB254D1-2331-41D9-A5AF-BECC050F6D7A}" destId="{87A12EC7-2723-4B95-A763-1BF997987FE1}" srcOrd="1" destOrd="0" presId="urn:microsoft.com/office/officeart/2005/8/layout/orgChart1"/>
    <dgm:cxn modelId="{C62BE6A8-22E2-4096-9E5B-E37E6EABA604}" type="presParOf" srcId="{87A12EC7-2723-4B95-A763-1BF997987FE1}" destId="{399132FE-38C2-4706-8A57-4A3BCDA5CB83}" srcOrd="0" destOrd="0" presId="urn:microsoft.com/office/officeart/2005/8/layout/orgChart1"/>
    <dgm:cxn modelId="{4B79F9D0-C334-4B41-8814-EFA5B0B718FA}" type="presParOf" srcId="{87A12EC7-2723-4B95-A763-1BF997987FE1}" destId="{9BF87DA8-88C6-44A4-86AD-B864AA5177D6}" srcOrd="1" destOrd="0" presId="urn:microsoft.com/office/officeart/2005/8/layout/orgChart1"/>
    <dgm:cxn modelId="{F55A1B13-6406-4E6F-93B8-D78A91B4F20E}" type="presParOf" srcId="{9BF87DA8-88C6-44A4-86AD-B864AA5177D6}" destId="{93A2A838-768F-416E-A22D-34224E55784E}" srcOrd="0" destOrd="0" presId="urn:microsoft.com/office/officeart/2005/8/layout/orgChart1"/>
    <dgm:cxn modelId="{6580C19D-F762-4EA7-8E8F-F687D7300920}" type="presParOf" srcId="{93A2A838-768F-416E-A22D-34224E55784E}" destId="{1DE58DFE-5E85-4CF4-8C63-D2A906FF0732}" srcOrd="0" destOrd="0" presId="urn:microsoft.com/office/officeart/2005/8/layout/orgChart1"/>
    <dgm:cxn modelId="{FC7C0595-F882-432F-9A5D-3ED9C596D131}" type="presParOf" srcId="{93A2A838-768F-416E-A22D-34224E55784E}" destId="{BD740C6E-9AFF-4F46-90F5-C363D51ED08B}" srcOrd="1" destOrd="0" presId="urn:microsoft.com/office/officeart/2005/8/layout/orgChart1"/>
    <dgm:cxn modelId="{9AD61382-7C8F-45E2-9930-5A4F177AB16D}" type="presParOf" srcId="{9BF87DA8-88C6-44A4-86AD-B864AA5177D6}" destId="{001D4414-8835-4AB0-8D03-8D0ADF7BADE7}" srcOrd="1" destOrd="0" presId="urn:microsoft.com/office/officeart/2005/8/layout/orgChart1"/>
    <dgm:cxn modelId="{277203B4-CD85-4043-BF5B-05D490A88B54}" type="presParOf" srcId="{001D4414-8835-4AB0-8D03-8D0ADF7BADE7}" destId="{BB7CEEDD-EA4D-4A4E-B6CC-03A5DF4E8147}" srcOrd="0" destOrd="0" presId="urn:microsoft.com/office/officeart/2005/8/layout/orgChart1"/>
    <dgm:cxn modelId="{CF22DC0A-A655-4309-9804-DF07F086966D}" type="presParOf" srcId="{001D4414-8835-4AB0-8D03-8D0ADF7BADE7}" destId="{453A00C6-A5B2-45BE-A338-05B09AFF6CB6}" srcOrd="1" destOrd="0" presId="urn:microsoft.com/office/officeart/2005/8/layout/orgChart1"/>
    <dgm:cxn modelId="{A503C84C-3C72-42EE-97BC-E966FE6C02FA}" type="presParOf" srcId="{453A00C6-A5B2-45BE-A338-05B09AFF6CB6}" destId="{6F2269A2-2C1D-4E58-B70E-2765E9738AD4}" srcOrd="0" destOrd="0" presId="urn:microsoft.com/office/officeart/2005/8/layout/orgChart1"/>
    <dgm:cxn modelId="{5144010D-FFBB-4325-8BB2-BFDC9CC1E8E2}" type="presParOf" srcId="{6F2269A2-2C1D-4E58-B70E-2765E9738AD4}" destId="{04EC2140-4EFB-4863-92C3-02432090AD05}" srcOrd="0" destOrd="0" presId="urn:microsoft.com/office/officeart/2005/8/layout/orgChart1"/>
    <dgm:cxn modelId="{6DFFD0DF-8EB1-4F84-BA49-86E4578ED5D2}" type="presParOf" srcId="{6F2269A2-2C1D-4E58-B70E-2765E9738AD4}" destId="{689FA122-16A6-482F-B247-7628DD9D413F}" srcOrd="1" destOrd="0" presId="urn:microsoft.com/office/officeart/2005/8/layout/orgChart1"/>
    <dgm:cxn modelId="{9E1C7C94-88AD-42AC-A29C-1D02E65EC06F}" type="presParOf" srcId="{453A00C6-A5B2-45BE-A338-05B09AFF6CB6}" destId="{5DCD8F55-C7E3-487E-B028-EA1C979434C4}" srcOrd="1" destOrd="0" presId="urn:microsoft.com/office/officeart/2005/8/layout/orgChart1"/>
    <dgm:cxn modelId="{2BBC469B-248A-442B-BEC9-EBD171537568}" type="presParOf" srcId="{453A00C6-A5B2-45BE-A338-05B09AFF6CB6}" destId="{0B74FCD4-30F1-47B6-B86C-F6FB816808BF}" srcOrd="2" destOrd="0" presId="urn:microsoft.com/office/officeart/2005/8/layout/orgChart1"/>
    <dgm:cxn modelId="{BF6A7771-7698-4BB2-B9C8-7140C24F29FB}" type="presParOf" srcId="{001D4414-8835-4AB0-8D03-8D0ADF7BADE7}" destId="{5FDDF36D-6216-44FE-B124-5A3F2D868CAD}" srcOrd="2" destOrd="0" presId="urn:microsoft.com/office/officeart/2005/8/layout/orgChart1"/>
    <dgm:cxn modelId="{2CAE363A-739C-419C-84B1-20E20B2C163D}" type="presParOf" srcId="{001D4414-8835-4AB0-8D03-8D0ADF7BADE7}" destId="{348D6790-90A8-4127-9F11-9F978120103C}" srcOrd="3" destOrd="0" presId="urn:microsoft.com/office/officeart/2005/8/layout/orgChart1"/>
    <dgm:cxn modelId="{8DF7FC8C-26E0-42AF-933C-9F1286B45544}" type="presParOf" srcId="{348D6790-90A8-4127-9F11-9F978120103C}" destId="{1EA78D85-6298-4DF0-B432-B9E022E5973C}" srcOrd="0" destOrd="0" presId="urn:microsoft.com/office/officeart/2005/8/layout/orgChart1"/>
    <dgm:cxn modelId="{CF989964-2B11-4B83-AEC5-FE9E8C5EF314}" type="presParOf" srcId="{1EA78D85-6298-4DF0-B432-B9E022E5973C}" destId="{9A2D174E-AF10-444C-924E-C1F77F1D38DA}" srcOrd="0" destOrd="0" presId="urn:microsoft.com/office/officeart/2005/8/layout/orgChart1"/>
    <dgm:cxn modelId="{EBBE8795-93F1-4E38-AD6A-F488167660E6}" type="presParOf" srcId="{1EA78D85-6298-4DF0-B432-B9E022E5973C}" destId="{270BF0E9-9954-46DF-A3EA-F6AEF6123317}" srcOrd="1" destOrd="0" presId="urn:microsoft.com/office/officeart/2005/8/layout/orgChart1"/>
    <dgm:cxn modelId="{50451246-87E8-4D90-92F8-A54B2BB91EAD}" type="presParOf" srcId="{348D6790-90A8-4127-9F11-9F978120103C}" destId="{8E7CB948-F298-4687-8F9B-02754979F559}" srcOrd="1" destOrd="0" presId="urn:microsoft.com/office/officeart/2005/8/layout/orgChart1"/>
    <dgm:cxn modelId="{127FAC0E-C6E1-4DA8-9179-6B03966FD1DA}" type="presParOf" srcId="{348D6790-90A8-4127-9F11-9F978120103C}" destId="{FD0CDA0C-A6E3-4F22-9B76-EA1D84C4A4A4}" srcOrd="2" destOrd="0" presId="urn:microsoft.com/office/officeart/2005/8/layout/orgChart1"/>
    <dgm:cxn modelId="{6D05B438-D291-4933-A66F-BDBCA9747DBE}" type="presParOf" srcId="{001D4414-8835-4AB0-8D03-8D0ADF7BADE7}" destId="{57E5291A-DED0-4597-8DE3-5C3A99B98D7D}" srcOrd="4" destOrd="0" presId="urn:microsoft.com/office/officeart/2005/8/layout/orgChart1"/>
    <dgm:cxn modelId="{085644C8-034C-440B-915F-FD0264EE4BDF}" type="presParOf" srcId="{001D4414-8835-4AB0-8D03-8D0ADF7BADE7}" destId="{957BA9B8-F692-424E-919C-6ECC38231FE0}" srcOrd="5" destOrd="0" presId="urn:microsoft.com/office/officeart/2005/8/layout/orgChart1"/>
    <dgm:cxn modelId="{8EB41A80-B2DF-41A8-B0BD-ABF409851230}" type="presParOf" srcId="{957BA9B8-F692-424E-919C-6ECC38231FE0}" destId="{37DEAFD0-F255-4719-AE08-DC7B04E4BFEC}" srcOrd="0" destOrd="0" presId="urn:microsoft.com/office/officeart/2005/8/layout/orgChart1"/>
    <dgm:cxn modelId="{75E2A47F-0475-4EDF-AB86-F4F34CAEE0D9}" type="presParOf" srcId="{37DEAFD0-F255-4719-AE08-DC7B04E4BFEC}" destId="{A906F2B2-73D6-4985-AAD7-0B0F04DAC538}" srcOrd="0" destOrd="0" presId="urn:microsoft.com/office/officeart/2005/8/layout/orgChart1"/>
    <dgm:cxn modelId="{E72258AB-056A-4384-8928-FB6C5C9DCE39}" type="presParOf" srcId="{37DEAFD0-F255-4719-AE08-DC7B04E4BFEC}" destId="{274BF317-4450-4D6A-8795-9603B727EAA9}" srcOrd="1" destOrd="0" presId="urn:microsoft.com/office/officeart/2005/8/layout/orgChart1"/>
    <dgm:cxn modelId="{EAF5304F-F278-42FF-A400-58CE0822436F}" type="presParOf" srcId="{957BA9B8-F692-424E-919C-6ECC38231FE0}" destId="{F4D8A4CB-C305-4AEC-B4BA-E50AD332B04D}" srcOrd="1" destOrd="0" presId="urn:microsoft.com/office/officeart/2005/8/layout/orgChart1"/>
    <dgm:cxn modelId="{F19F03A1-4467-419C-A461-A676626F0B24}" type="presParOf" srcId="{957BA9B8-F692-424E-919C-6ECC38231FE0}" destId="{B851D1D3-25F2-47EF-B04D-C341DF0A47C2}" srcOrd="2" destOrd="0" presId="urn:microsoft.com/office/officeart/2005/8/layout/orgChart1"/>
    <dgm:cxn modelId="{6CAFBFB5-E82B-4DC1-B600-E49EB947A158}" type="presParOf" srcId="{001D4414-8835-4AB0-8D03-8D0ADF7BADE7}" destId="{661C49DE-F91D-4787-A98E-C1ACF8D807D2}" srcOrd="6" destOrd="0" presId="urn:microsoft.com/office/officeart/2005/8/layout/orgChart1"/>
    <dgm:cxn modelId="{B26B44B2-4CA9-485C-B30D-F3E7889F0CC4}" type="presParOf" srcId="{001D4414-8835-4AB0-8D03-8D0ADF7BADE7}" destId="{D41A2E9E-8617-478E-A855-ED4596EB9803}" srcOrd="7" destOrd="0" presId="urn:microsoft.com/office/officeart/2005/8/layout/orgChart1"/>
    <dgm:cxn modelId="{2A9C411C-1596-40B2-A91A-C6085CA84804}" type="presParOf" srcId="{D41A2E9E-8617-478E-A855-ED4596EB9803}" destId="{BEA2D018-7080-4DAA-8B3C-65BDAD4E7B31}" srcOrd="0" destOrd="0" presId="urn:microsoft.com/office/officeart/2005/8/layout/orgChart1"/>
    <dgm:cxn modelId="{C6C7E65D-80BC-48E4-80DF-4A484E9D89E8}" type="presParOf" srcId="{BEA2D018-7080-4DAA-8B3C-65BDAD4E7B31}" destId="{231BBB6F-008C-4ECE-BE50-D2E92DFF0DA3}" srcOrd="0" destOrd="0" presId="urn:microsoft.com/office/officeart/2005/8/layout/orgChart1"/>
    <dgm:cxn modelId="{73BE41F7-A82F-4302-9B06-BA46DC81637B}" type="presParOf" srcId="{BEA2D018-7080-4DAA-8B3C-65BDAD4E7B31}" destId="{1986F356-9A51-4E6C-AA11-1A23AC105685}" srcOrd="1" destOrd="0" presId="urn:microsoft.com/office/officeart/2005/8/layout/orgChart1"/>
    <dgm:cxn modelId="{09E75444-F39C-49AD-9A02-6B6DBD287723}" type="presParOf" srcId="{D41A2E9E-8617-478E-A855-ED4596EB9803}" destId="{ECD296C7-65E9-429F-9EF3-3D88054B69CF}" srcOrd="1" destOrd="0" presId="urn:microsoft.com/office/officeart/2005/8/layout/orgChart1"/>
    <dgm:cxn modelId="{8F2955AD-75A2-4A9B-B086-1F8D2498D215}" type="presParOf" srcId="{D41A2E9E-8617-478E-A855-ED4596EB9803}" destId="{5764B4C4-8AC4-469E-ABBD-E90085EACB30}" srcOrd="2" destOrd="0" presId="urn:microsoft.com/office/officeart/2005/8/layout/orgChart1"/>
    <dgm:cxn modelId="{6A17B598-AAE6-4A5B-B943-8F4D5B8A42B3}" type="presParOf" srcId="{9BF87DA8-88C6-44A4-86AD-B864AA5177D6}" destId="{3FDC8F59-3057-4257-AD29-44B5B69D09D2}" srcOrd="2" destOrd="0" presId="urn:microsoft.com/office/officeart/2005/8/layout/orgChart1"/>
    <dgm:cxn modelId="{74A0C7B0-0329-4BBD-99E2-0464F6B5B43D}" type="presParOf" srcId="{87A12EC7-2723-4B95-A763-1BF997987FE1}" destId="{B237FF1C-6DD6-4627-91DC-D30CABAA0D0D}" srcOrd="2" destOrd="0" presId="urn:microsoft.com/office/officeart/2005/8/layout/orgChart1"/>
    <dgm:cxn modelId="{92523290-4CB3-449A-BA0B-B1091FC45872}" type="presParOf" srcId="{87A12EC7-2723-4B95-A763-1BF997987FE1}" destId="{FCDE514F-991D-4779-A3BF-8A2816C0008C}" srcOrd="3" destOrd="0" presId="urn:microsoft.com/office/officeart/2005/8/layout/orgChart1"/>
    <dgm:cxn modelId="{4A133AC3-5432-4897-BA2A-36E014F679E4}" type="presParOf" srcId="{FCDE514F-991D-4779-A3BF-8A2816C0008C}" destId="{10A78A0B-7C89-40D4-9E01-475BBEC05F05}" srcOrd="0" destOrd="0" presId="urn:microsoft.com/office/officeart/2005/8/layout/orgChart1"/>
    <dgm:cxn modelId="{64659AD8-54FF-4812-BBDF-026F59D690E8}" type="presParOf" srcId="{10A78A0B-7C89-40D4-9E01-475BBEC05F05}" destId="{C6B81A59-56D0-41ED-8084-7CAB65D84482}" srcOrd="0" destOrd="0" presId="urn:microsoft.com/office/officeart/2005/8/layout/orgChart1"/>
    <dgm:cxn modelId="{724F68B2-BAC5-4160-A612-DB93593E16C9}" type="presParOf" srcId="{10A78A0B-7C89-40D4-9E01-475BBEC05F05}" destId="{2EE363F8-4B52-44F7-93BD-6A1E805F3BB5}" srcOrd="1" destOrd="0" presId="urn:microsoft.com/office/officeart/2005/8/layout/orgChart1"/>
    <dgm:cxn modelId="{50FB7D03-B5E1-4227-96E2-A088EF84EB0C}" type="presParOf" srcId="{FCDE514F-991D-4779-A3BF-8A2816C0008C}" destId="{DD1A2061-BAA5-4B6C-826F-9F2DC2CDCFBC}" srcOrd="1" destOrd="0" presId="urn:microsoft.com/office/officeart/2005/8/layout/orgChart1"/>
    <dgm:cxn modelId="{5CE69F1E-58E5-4B9E-A30B-EBF5FDD7A1AC}" type="presParOf" srcId="{DD1A2061-BAA5-4B6C-826F-9F2DC2CDCFBC}" destId="{8435EC9B-A406-4AA3-8EB8-B66DEBB5D3FF}" srcOrd="0" destOrd="0" presId="urn:microsoft.com/office/officeart/2005/8/layout/orgChart1"/>
    <dgm:cxn modelId="{3066E4AF-E957-4AD8-95F3-0649F3BA3A6B}" type="presParOf" srcId="{DD1A2061-BAA5-4B6C-826F-9F2DC2CDCFBC}" destId="{5454F325-D022-48B9-BBB8-BE437D00B97A}" srcOrd="1" destOrd="0" presId="urn:microsoft.com/office/officeart/2005/8/layout/orgChart1"/>
    <dgm:cxn modelId="{6ECFF6E7-8450-40A0-A888-26E872601574}" type="presParOf" srcId="{5454F325-D022-48B9-BBB8-BE437D00B97A}" destId="{C596BCE2-CB66-4C24-92A2-16EA16DF7025}" srcOrd="0" destOrd="0" presId="urn:microsoft.com/office/officeart/2005/8/layout/orgChart1"/>
    <dgm:cxn modelId="{0C8BF9CC-9E2B-49B8-AB1A-8A9E8AA85E0E}" type="presParOf" srcId="{C596BCE2-CB66-4C24-92A2-16EA16DF7025}" destId="{5CF9BCC1-AAB7-4A0C-A8FE-CA8E3F0E4F67}" srcOrd="0" destOrd="0" presId="urn:microsoft.com/office/officeart/2005/8/layout/orgChart1"/>
    <dgm:cxn modelId="{DA073E97-00C4-4E24-8EEC-6E6F676BF3E2}" type="presParOf" srcId="{C596BCE2-CB66-4C24-92A2-16EA16DF7025}" destId="{1B2653D1-9FC1-4530-80E1-3524ED926343}" srcOrd="1" destOrd="0" presId="urn:microsoft.com/office/officeart/2005/8/layout/orgChart1"/>
    <dgm:cxn modelId="{EBC8A67C-955C-42A4-91A8-1E11EF77663C}" type="presParOf" srcId="{5454F325-D022-48B9-BBB8-BE437D00B97A}" destId="{DA30C392-96FF-4C1B-9C7A-38071CBAD86A}" srcOrd="1" destOrd="0" presId="urn:microsoft.com/office/officeart/2005/8/layout/orgChart1"/>
    <dgm:cxn modelId="{1CAD024F-550E-46A6-8F54-49BA983C7762}" type="presParOf" srcId="{5454F325-D022-48B9-BBB8-BE437D00B97A}" destId="{8EA2749C-16FF-46B7-85F3-6B6B80D82528}" srcOrd="2" destOrd="0" presId="urn:microsoft.com/office/officeart/2005/8/layout/orgChart1"/>
    <dgm:cxn modelId="{0A0C57D3-CC80-47FF-9914-7F6444E8D925}" type="presParOf" srcId="{DD1A2061-BAA5-4B6C-826F-9F2DC2CDCFBC}" destId="{6A169543-6CB3-4654-BE76-2993630EA5DC}" srcOrd="2" destOrd="0" presId="urn:microsoft.com/office/officeart/2005/8/layout/orgChart1"/>
    <dgm:cxn modelId="{1C83B86D-45A9-427E-824E-7694D66799F8}" type="presParOf" srcId="{DD1A2061-BAA5-4B6C-826F-9F2DC2CDCFBC}" destId="{EB861D70-0A95-403E-8FE9-367CF4D2E5CE}" srcOrd="3" destOrd="0" presId="urn:microsoft.com/office/officeart/2005/8/layout/orgChart1"/>
    <dgm:cxn modelId="{23D6FC74-AA74-470E-8179-1232CD132A56}" type="presParOf" srcId="{EB861D70-0A95-403E-8FE9-367CF4D2E5CE}" destId="{17FEAC7B-BCA2-4932-BF91-A11E6A2C93DE}" srcOrd="0" destOrd="0" presId="urn:microsoft.com/office/officeart/2005/8/layout/orgChart1"/>
    <dgm:cxn modelId="{247386C8-7C20-4975-A301-6B78976172C1}" type="presParOf" srcId="{17FEAC7B-BCA2-4932-BF91-A11E6A2C93DE}" destId="{6CACEB32-7776-4FD3-AA85-A8EB0ECF707B}" srcOrd="0" destOrd="0" presId="urn:microsoft.com/office/officeart/2005/8/layout/orgChart1"/>
    <dgm:cxn modelId="{DBE1488C-9CCC-4781-9462-09A25ABFBE77}" type="presParOf" srcId="{17FEAC7B-BCA2-4932-BF91-A11E6A2C93DE}" destId="{629D1E91-19A1-4681-8247-FFD8BA34EE9B}" srcOrd="1" destOrd="0" presId="urn:microsoft.com/office/officeart/2005/8/layout/orgChart1"/>
    <dgm:cxn modelId="{47D6D3BE-AA0D-4880-B3FF-AA2C613CB5CC}" type="presParOf" srcId="{EB861D70-0A95-403E-8FE9-367CF4D2E5CE}" destId="{622DC887-A0C3-46EB-B292-5FDD3FE1DEBE}" srcOrd="1" destOrd="0" presId="urn:microsoft.com/office/officeart/2005/8/layout/orgChart1"/>
    <dgm:cxn modelId="{9330A78A-97C0-4C1B-A212-3D1DE80BD31F}" type="presParOf" srcId="{EB861D70-0A95-403E-8FE9-367CF4D2E5CE}" destId="{C91FDA66-CF74-4787-87C5-01CC317D1A66}" srcOrd="2" destOrd="0" presId="urn:microsoft.com/office/officeart/2005/8/layout/orgChart1"/>
    <dgm:cxn modelId="{BBB387C0-1563-4D94-9752-35803674604F}" type="presParOf" srcId="{DD1A2061-BAA5-4B6C-826F-9F2DC2CDCFBC}" destId="{9EB0ACA1-E349-4DF1-BD8E-4A28863F0290}" srcOrd="4" destOrd="0" presId="urn:microsoft.com/office/officeart/2005/8/layout/orgChart1"/>
    <dgm:cxn modelId="{52EF9221-9B6D-41B2-8D76-75A5B3B05ECF}" type="presParOf" srcId="{DD1A2061-BAA5-4B6C-826F-9F2DC2CDCFBC}" destId="{A49EBC14-C1C3-4530-8A07-F4A0CE244177}" srcOrd="5" destOrd="0" presId="urn:microsoft.com/office/officeart/2005/8/layout/orgChart1"/>
    <dgm:cxn modelId="{49C18DF9-1F7A-4EDF-BF22-732F15E92A89}" type="presParOf" srcId="{A49EBC14-C1C3-4530-8A07-F4A0CE244177}" destId="{35D78FB0-FEC3-4415-B0FB-CB1D74CBF729}" srcOrd="0" destOrd="0" presId="urn:microsoft.com/office/officeart/2005/8/layout/orgChart1"/>
    <dgm:cxn modelId="{F85E49DD-CEAC-428F-A1A4-7BB50F70FF03}" type="presParOf" srcId="{35D78FB0-FEC3-4415-B0FB-CB1D74CBF729}" destId="{AE574C94-3B84-4A1C-9958-350E9C2C8003}" srcOrd="0" destOrd="0" presId="urn:microsoft.com/office/officeart/2005/8/layout/orgChart1"/>
    <dgm:cxn modelId="{8600FC1F-4D9A-47BA-9DAE-DF566D745245}" type="presParOf" srcId="{35D78FB0-FEC3-4415-B0FB-CB1D74CBF729}" destId="{6F1B8D30-8C57-49D5-873B-5289C4F0C2C9}" srcOrd="1" destOrd="0" presId="urn:microsoft.com/office/officeart/2005/8/layout/orgChart1"/>
    <dgm:cxn modelId="{7698D360-02F9-4EE9-B2CF-856FD1CFA9E9}" type="presParOf" srcId="{A49EBC14-C1C3-4530-8A07-F4A0CE244177}" destId="{DE0B2163-E8F1-4C44-8543-1F558E355E93}" srcOrd="1" destOrd="0" presId="urn:microsoft.com/office/officeart/2005/8/layout/orgChart1"/>
    <dgm:cxn modelId="{33877616-1C54-42D5-AD9F-4CA5EC7B8B9C}" type="presParOf" srcId="{A49EBC14-C1C3-4530-8A07-F4A0CE244177}" destId="{0EA8F02F-5188-477E-95E4-28A63EE6F49A}" srcOrd="2" destOrd="0" presId="urn:microsoft.com/office/officeart/2005/8/layout/orgChart1"/>
    <dgm:cxn modelId="{B434D547-DAC5-4BCC-B85C-071AAC48E8A4}" type="presParOf" srcId="{DD1A2061-BAA5-4B6C-826F-9F2DC2CDCFBC}" destId="{725D7D7B-655D-4350-A785-25B0D4AEC22D}" srcOrd="6" destOrd="0" presId="urn:microsoft.com/office/officeart/2005/8/layout/orgChart1"/>
    <dgm:cxn modelId="{B56CC8BA-18C5-4C01-950A-21DDB08FAF9A}" type="presParOf" srcId="{DD1A2061-BAA5-4B6C-826F-9F2DC2CDCFBC}" destId="{488BAE5D-F98F-494F-86A6-5AC2F77C81D4}" srcOrd="7" destOrd="0" presId="urn:microsoft.com/office/officeart/2005/8/layout/orgChart1"/>
    <dgm:cxn modelId="{6323AF8D-21EA-4E54-B230-F8C576DB4F46}" type="presParOf" srcId="{488BAE5D-F98F-494F-86A6-5AC2F77C81D4}" destId="{C53356FA-D2C0-40BE-AAA2-866BEDA08910}" srcOrd="0" destOrd="0" presId="urn:microsoft.com/office/officeart/2005/8/layout/orgChart1"/>
    <dgm:cxn modelId="{6E1232DB-C345-4FFB-B912-C1D0BEBF22BD}" type="presParOf" srcId="{C53356FA-D2C0-40BE-AAA2-866BEDA08910}" destId="{61A25614-2BC8-4B2D-A98A-1EA024657CD8}" srcOrd="0" destOrd="0" presId="urn:microsoft.com/office/officeart/2005/8/layout/orgChart1"/>
    <dgm:cxn modelId="{876220FF-C195-41BE-BEF5-D853E0D9AAD5}" type="presParOf" srcId="{C53356FA-D2C0-40BE-AAA2-866BEDA08910}" destId="{D6C4801B-37DA-4411-8A0A-7579186FB92A}" srcOrd="1" destOrd="0" presId="urn:microsoft.com/office/officeart/2005/8/layout/orgChart1"/>
    <dgm:cxn modelId="{26A4D4BA-0F29-47CD-A2C6-5753C66EB96B}" type="presParOf" srcId="{488BAE5D-F98F-494F-86A6-5AC2F77C81D4}" destId="{2A12A4FB-A2B1-46DE-AC67-F9A86A30031A}" srcOrd="1" destOrd="0" presId="urn:microsoft.com/office/officeart/2005/8/layout/orgChart1"/>
    <dgm:cxn modelId="{B558BD7D-28F8-4CD3-8D04-49000659294A}" type="presParOf" srcId="{488BAE5D-F98F-494F-86A6-5AC2F77C81D4}" destId="{9BDB1A9B-A582-4CFE-BDB1-A56A7DF7F514}" srcOrd="2" destOrd="0" presId="urn:microsoft.com/office/officeart/2005/8/layout/orgChart1"/>
    <dgm:cxn modelId="{A9AA01A9-15C4-4F68-8A24-BFCBCCD757F4}" type="presParOf" srcId="{FCDE514F-991D-4779-A3BF-8A2816C0008C}" destId="{2E4D47E9-9508-487E-9E11-CCD1A0E28C35}" srcOrd="2" destOrd="0" presId="urn:microsoft.com/office/officeart/2005/8/layout/orgChart1"/>
    <dgm:cxn modelId="{4112CEA3-CE80-4964-A619-25BE5E85B4F6}" type="presParOf" srcId="{CAB254D1-2331-41D9-A5AF-BECC050F6D7A}" destId="{D6C25847-5F48-4BA2-B4E0-DB77A548A7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3B97D4-3696-4261-A9ED-4A16134941BD}" type="doc">
      <dgm:prSet loTypeId="urn:microsoft.com/office/officeart/2005/8/layout/hList6" loCatId="list" qsTypeId="urn:microsoft.com/office/officeart/2005/8/quickstyle/simple1#15" qsCatId="simple" csTypeId="urn:microsoft.com/office/officeart/2005/8/colors/accent1_2#15" csCatId="accent1" phldr="1"/>
      <dgm:spPr/>
      <dgm:t>
        <a:bodyPr/>
        <a:lstStyle/>
        <a:p>
          <a:endParaRPr lang="ru-RU"/>
        </a:p>
      </dgm:t>
    </dgm:pt>
    <dgm:pt modelId="{03AA64FB-8738-43C7-AC09-D2320EB286EA}">
      <dgm:prSet phldrT="[Текст]" custT="1"/>
      <dgm:spPr/>
      <dgm:t>
        <a:bodyPr/>
        <a:lstStyle/>
        <a:p>
          <a:r>
            <a:rPr lang="ru-RU" sz="2400" b="1" dirty="0" smtClean="0"/>
            <a:t>Мифологическое</a:t>
          </a:r>
          <a:endParaRPr lang="ru-RU" sz="2400" b="1" dirty="0"/>
        </a:p>
      </dgm:t>
    </dgm:pt>
    <dgm:pt modelId="{BFC6B755-EB83-49AB-B0EE-5277393BCE96}" type="parTrans" cxnId="{74164117-A4DB-4BC4-B63A-9912401EEACA}">
      <dgm:prSet/>
      <dgm:spPr/>
      <dgm:t>
        <a:bodyPr/>
        <a:lstStyle/>
        <a:p>
          <a:endParaRPr lang="ru-RU" sz="2000"/>
        </a:p>
      </dgm:t>
    </dgm:pt>
    <dgm:pt modelId="{9600C036-F6C6-47AC-82B0-21D826EB68BD}" type="sibTrans" cxnId="{74164117-A4DB-4BC4-B63A-9912401EEACA}">
      <dgm:prSet/>
      <dgm:spPr/>
      <dgm:t>
        <a:bodyPr/>
        <a:lstStyle/>
        <a:p>
          <a:endParaRPr lang="ru-RU" sz="2000"/>
        </a:p>
      </dgm:t>
    </dgm:pt>
    <dgm:pt modelId="{D12953CF-6594-4942-9C7B-F7B6DADD532E}">
      <dgm:prSet phldrT="[Текст]" custT="1"/>
      <dgm:spPr/>
      <dgm:t>
        <a:bodyPr/>
        <a:lstStyle/>
        <a:p>
          <a:r>
            <a:rPr lang="ru-RU" sz="1800" dirty="0" smtClean="0"/>
            <a:t>Образное восприятие мира</a:t>
          </a:r>
          <a:endParaRPr lang="ru-RU" sz="1800" dirty="0"/>
        </a:p>
      </dgm:t>
    </dgm:pt>
    <dgm:pt modelId="{FE68402B-3AC0-4276-9284-1C861D6D3FA8}" type="parTrans" cxnId="{0B185A23-7D08-4FF6-AE1A-CF33B4CD3C5C}">
      <dgm:prSet/>
      <dgm:spPr/>
      <dgm:t>
        <a:bodyPr/>
        <a:lstStyle/>
        <a:p>
          <a:endParaRPr lang="ru-RU" sz="2000"/>
        </a:p>
      </dgm:t>
    </dgm:pt>
    <dgm:pt modelId="{07472ABE-2C83-4EF8-AE40-807649284C57}" type="sibTrans" cxnId="{0B185A23-7D08-4FF6-AE1A-CF33B4CD3C5C}">
      <dgm:prSet/>
      <dgm:spPr/>
      <dgm:t>
        <a:bodyPr/>
        <a:lstStyle/>
        <a:p>
          <a:endParaRPr lang="ru-RU" sz="2000"/>
        </a:p>
      </dgm:t>
    </dgm:pt>
    <dgm:pt modelId="{D19752CE-4933-4A02-A06D-F6A37D93A96E}">
      <dgm:prSet phldrT="[Текст]" custT="1"/>
      <dgm:spPr/>
      <dgm:t>
        <a:bodyPr/>
        <a:lstStyle/>
        <a:p>
          <a:r>
            <a:rPr lang="ru-RU" sz="1800" dirty="0" err="1" smtClean="0"/>
            <a:t>Сакральность</a:t>
          </a:r>
          <a:endParaRPr lang="ru-RU" sz="1800" dirty="0"/>
        </a:p>
      </dgm:t>
    </dgm:pt>
    <dgm:pt modelId="{F4B161B9-9009-4993-9EB7-060F2CC0376B}" type="parTrans" cxnId="{1F32CCC5-8B3B-4A52-AA42-E1953C8C9ADC}">
      <dgm:prSet/>
      <dgm:spPr/>
      <dgm:t>
        <a:bodyPr/>
        <a:lstStyle/>
        <a:p>
          <a:endParaRPr lang="ru-RU" sz="2000"/>
        </a:p>
      </dgm:t>
    </dgm:pt>
    <dgm:pt modelId="{953C38F6-683F-4A10-AB5A-C7737C184D75}" type="sibTrans" cxnId="{1F32CCC5-8B3B-4A52-AA42-E1953C8C9ADC}">
      <dgm:prSet/>
      <dgm:spPr/>
      <dgm:t>
        <a:bodyPr/>
        <a:lstStyle/>
        <a:p>
          <a:endParaRPr lang="ru-RU" sz="2000"/>
        </a:p>
      </dgm:t>
    </dgm:pt>
    <dgm:pt modelId="{F7A20664-BCA4-4A74-BB00-49B43D60AA77}">
      <dgm:prSet phldrT="[Текст]" custT="1"/>
      <dgm:spPr/>
      <dgm:t>
        <a:bodyPr/>
        <a:lstStyle/>
        <a:p>
          <a:r>
            <a:rPr lang="ru-RU" sz="2400" b="1" dirty="0" smtClean="0"/>
            <a:t>Обыденное</a:t>
          </a:r>
          <a:endParaRPr lang="ru-RU" sz="2400" b="1" dirty="0"/>
        </a:p>
      </dgm:t>
    </dgm:pt>
    <dgm:pt modelId="{511BE4E7-35FF-448B-9FDB-A58B69186080}" type="parTrans" cxnId="{BED32193-0424-448D-9131-416F474978B1}">
      <dgm:prSet/>
      <dgm:spPr/>
      <dgm:t>
        <a:bodyPr/>
        <a:lstStyle/>
        <a:p>
          <a:endParaRPr lang="ru-RU" sz="2000"/>
        </a:p>
      </dgm:t>
    </dgm:pt>
    <dgm:pt modelId="{97C50B20-429E-44E5-A6D5-1240C0D03EA4}" type="sibTrans" cxnId="{BED32193-0424-448D-9131-416F474978B1}">
      <dgm:prSet/>
      <dgm:spPr/>
      <dgm:t>
        <a:bodyPr/>
        <a:lstStyle/>
        <a:p>
          <a:endParaRPr lang="ru-RU" sz="2000"/>
        </a:p>
      </dgm:t>
    </dgm:pt>
    <dgm:pt modelId="{46D0FEE8-3BA9-47C3-9B57-863637283E47}">
      <dgm:prSet phldrT="[Текст]" custT="1"/>
      <dgm:spPr/>
      <dgm:t>
        <a:bodyPr/>
        <a:lstStyle/>
        <a:p>
          <a:r>
            <a:rPr lang="ru-RU" sz="1800" dirty="0" smtClean="0"/>
            <a:t>Влияние жизненных обстоятельств</a:t>
          </a:r>
          <a:endParaRPr lang="ru-RU" sz="1800" dirty="0"/>
        </a:p>
      </dgm:t>
    </dgm:pt>
    <dgm:pt modelId="{BB571FFA-CF38-4A9D-A2E2-183C3F7306F8}" type="parTrans" cxnId="{296C1D33-2682-42AB-89B8-A83237374C12}">
      <dgm:prSet/>
      <dgm:spPr/>
      <dgm:t>
        <a:bodyPr/>
        <a:lstStyle/>
        <a:p>
          <a:endParaRPr lang="ru-RU" sz="2000"/>
        </a:p>
      </dgm:t>
    </dgm:pt>
    <dgm:pt modelId="{5406C1E9-C21F-41D7-AFB3-413D6CB9D29A}" type="sibTrans" cxnId="{296C1D33-2682-42AB-89B8-A83237374C12}">
      <dgm:prSet/>
      <dgm:spPr/>
      <dgm:t>
        <a:bodyPr/>
        <a:lstStyle/>
        <a:p>
          <a:endParaRPr lang="ru-RU" sz="2000"/>
        </a:p>
      </dgm:t>
    </dgm:pt>
    <dgm:pt modelId="{5F7992EC-355B-46E4-9016-0AA0319BCEAB}">
      <dgm:prSet phldrT="[Текст]" custT="1"/>
      <dgm:spPr/>
      <dgm:t>
        <a:bodyPr/>
        <a:lstStyle/>
        <a:p>
          <a:r>
            <a:rPr lang="ru-RU" sz="1800" dirty="0" smtClean="0"/>
            <a:t>Личный опыт</a:t>
          </a:r>
          <a:endParaRPr lang="ru-RU" sz="1800" dirty="0"/>
        </a:p>
      </dgm:t>
    </dgm:pt>
    <dgm:pt modelId="{4BD8090B-DFD3-41C4-B3FD-BC91DE141624}" type="parTrans" cxnId="{F191374A-213E-4524-A01A-6DD743A989E7}">
      <dgm:prSet/>
      <dgm:spPr/>
      <dgm:t>
        <a:bodyPr/>
        <a:lstStyle/>
        <a:p>
          <a:endParaRPr lang="ru-RU" sz="2000"/>
        </a:p>
      </dgm:t>
    </dgm:pt>
    <dgm:pt modelId="{D92BE224-DDE4-46F1-B022-44EF617256C3}" type="sibTrans" cxnId="{F191374A-213E-4524-A01A-6DD743A989E7}">
      <dgm:prSet/>
      <dgm:spPr/>
      <dgm:t>
        <a:bodyPr/>
        <a:lstStyle/>
        <a:p>
          <a:endParaRPr lang="ru-RU" sz="2000"/>
        </a:p>
      </dgm:t>
    </dgm:pt>
    <dgm:pt modelId="{788E7981-4E4C-4EF3-AB38-D5710C1AE0B2}">
      <dgm:prSet phldrT="[Текст]" custT="1"/>
      <dgm:spPr/>
      <dgm:t>
        <a:bodyPr/>
        <a:lstStyle/>
        <a:p>
          <a:r>
            <a:rPr lang="ru-RU" sz="2400" b="1" dirty="0" smtClean="0"/>
            <a:t>Религиозное</a:t>
          </a:r>
          <a:endParaRPr lang="ru-RU" sz="2400" b="1" dirty="0"/>
        </a:p>
      </dgm:t>
    </dgm:pt>
    <dgm:pt modelId="{5D01D477-A5B6-441F-855D-5854CF65F3C0}" type="parTrans" cxnId="{1556F9E8-1F22-4903-8458-7DFC6B0CD644}">
      <dgm:prSet/>
      <dgm:spPr/>
      <dgm:t>
        <a:bodyPr/>
        <a:lstStyle/>
        <a:p>
          <a:endParaRPr lang="ru-RU" sz="2000"/>
        </a:p>
      </dgm:t>
    </dgm:pt>
    <dgm:pt modelId="{647F1222-339A-4F62-B8A1-F8B89476205A}" type="sibTrans" cxnId="{1556F9E8-1F22-4903-8458-7DFC6B0CD644}">
      <dgm:prSet/>
      <dgm:spPr/>
      <dgm:t>
        <a:bodyPr/>
        <a:lstStyle/>
        <a:p>
          <a:endParaRPr lang="ru-RU" sz="2000"/>
        </a:p>
      </dgm:t>
    </dgm:pt>
    <dgm:pt modelId="{C5100E59-4994-41A3-A9E8-78C3491B5633}">
      <dgm:prSet phldrT="[Текст]" custT="1"/>
      <dgm:spPr/>
      <dgm:t>
        <a:bodyPr/>
        <a:lstStyle/>
        <a:p>
          <a:r>
            <a:rPr lang="ru-RU" sz="1800" dirty="0" smtClean="0"/>
            <a:t>На основе религии</a:t>
          </a:r>
          <a:endParaRPr lang="ru-RU" sz="1800" dirty="0"/>
        </a:p>
      </dgm:t>
    </dgm:pt>
    <dgm:pt modelId="{EBA175FA-BA35-49F5-95D4-25C0B2B24557}" type="parTrans" cxnId="{9F078D23-E957-49D4-A688-F7E3D2C862A3}">
      <dgm:prSet/>
      <dgm:spPr/>
      <dgm:t>
        <a:bodyPr/>
        <a:lstStyle/>
        <a:p>
          <a:endParaRPr lang="ru-RU" sz="2000"/>
        </a:p>
      </dgm:t>
    </dgm:pt>
    <dgm:pt modelId="{6FA88219-6CD9-48CB-99D0-293E57FED8D2}" type="sibTrans" cxnId="{9F078D23-E957-49D4-A688-F7E3D2C862A3}">
      <dgm:prSet/>
      <dgm:spPr/>
      <dgm:t>
        <a:bodyPr/>
        <a:lstStyle/>
        <a:p>
          <a:endParaRPr lang="ru-RU" sz="2000"/>
        </a:p>
      </dgm:t>
    </dgm:pt>
    <dgm:pt modelId="{F675E9BF-A0D1-4DAA-9623-68F93FBA9FCC}">
      <dgm:prSet phldrT="[Текст]" custT="1"/>
      <dgm:spPr/>
      <dgm:t>
        <a:bodyPr/>
        <a:lstStyle/>
        <a:p>
          <a:r>
            <a:rPr lang="ru-RU" sz="1800" dirty="0" smtClean="0"/>
            <a:t>Связь с мировой культурой</a:t>
          </a:r>
          <a:endParaRPr lang="ru-RU" sz="1800" dirty="0"/>
        </a:p>
      </dgm:t>
    </dgm:pt>
    <dgm:pt modelId="{76A02C38-E9D3-480D-BCE5-8217200AC3FE}" type="parTrans" cxnId="{5E2B3C72-458C-4511-95E0-51A2ECB113C3}">
      <dgm:prSet/>
      <dgm:spPr/>
      <dgm:t>
        <a:bodyPr/>
        <a:lstStyle/>
        <a:p>
          <a:endParaRPr lang="ru-RU" sz="2000"/>
        </a:p>
      </dgm:t>
    </dgm:pt>
    <dgm:pt modelId="{BCACC333-4103-4B5B-A986-C2C673647E7C}" type="sibTrans" cxnId="{5E2B3C72-458C-4511-95E0-51A2ECB113C3}">
      <dgm:prSet/>
      <dgm:spPr/>
      <dgm:t>
        <a:bodyPr/>
        <a:lstStyle/>
        <a:p>
          <a:endParaRPr lang="ru-RU" sz="2000"/>
        </a:p>
      </dgm:t>
    </dgm:pt>
    <dgm:pt modelId="{943CA492-7459-46A1-8CBD-CD237285CBF5}">
      <dgm:prSet phldrT="[Текст]" custT="1"/>
      <dgm:spPr/>
      <dgm:t>
        <a:bodyPr/>
        <a:lstStyle/>
        <a:p>
          <a:r>
            <a:rPr lang="ru-RU" sz="1800" dirty="0" err="1" smtClean="0"/>
            <a:t>Профанность</a:t>
          </a:r>
          <a:endParaRPr lang="ru-RU" sz="1800" dirty="0"/>
        </a:p>
      </dgm:t>
    </dgm:pt>
    <dgm:pt modelId="{97C1AC96-6945-4671-8EA7-BC1AD499B8BA}" type="parTrans" cxnId="{316700C7-E9B9-40B2-A996-CB8E3291B6AE}">
      <dgm:prSet/>
      <dgm:spPr/>
      <dgm:t>
        <a:bodyPr/>
        <a:lstStyle/>
        <a:p>
          <a:endParaRPr lang="ru-RU" sz="2000"/>
        </a:p>
      </dgm:t>
    </dgm:pt>
    <dgm:pt modelId="{8B23AF5E-CF72-4F23-8CCF-A6FB3E7FF728}" type="sibTrans" cxnId="{316700C7-E9B9-40B2-A996-CB8E3291B6AE}">
      <dgm:prSet/>
      <dgm:spPr/>
      <dgm:t>
        <a:bodyPr/>
        <a:lstStyle/>
        <a:p>
          <a:endParaRPr lang="ru-RU" sz="2000"/>
        </a:p>
      </dgm:t>
    </dgm:pt>
    <dgm:pt modelId="{44D6AD3F-D1C0-4A09-A1BC-3ED25CA40AAD}">
      <dgm:prSet phldrT="[Текст]" custT="1"/>
      <dgm:spPr/>
      <dgm:t>
        <a:bodyPr/>
        <a:lstStyle/>
        <a:p>
          <a:r>
            <a:rPr lang="ru-RU" sz="1800" dirty="0" smtClean="0"/>
            <a:t>Здравый смысл</a:t>
          </a:r>
          <a:endParaRPr lang="ru-RU" sz="1800" dirty="0"/>
        </a:p>
      </dgm:t>
    </dgm:pt>
    <dgm:pt modelId="{77E3365B-713D-44ED-A8EC-256C392523F5}" type="parTrans" cxnId="{BBF1DCBC-B0A9-407F-91BB-B98A597D9E12}">
      <dgm:prSet/>
      <dgm:spPr/>
      <dgm:t>
        <a:bodyPr/>
        <a:lstStyle/>
        <a:p>
          <a:endParaRPr lang="ru-RU" sz="2000"/>
        </a:p>
      </dgm:t>
    </dgm:pt>
    <dgm:pt modelId="{AC903668-BB1D-49F4-8D5A-23E2596A5985}" type="sibTrans" cxnId="{BBF1DCBC-B0A9-407F-91BB-B98A597D9E12}">
      <dgm:prSet/>
      <dgm:spPr/>
      <dgm:t>
        <a:bodyPr/>
        <a:lstStyle/>
        <a:p>
          <a:endParaRPr lang="ru-RU" sz="2000"/>
        </a:p>
      </dgm:t>
    </dgm:pt>
    <dgm:pt modelId="{7DB2EEFD-10FD-40A7-AAA3-3477E50FB73C}">
      <dgm:prSet phldrT="[Текст]" custT="1"/>
      <dgm:spPr/>
      <dgm:t>
        <a:bodyPr/>
        <a:lstStyle/>
        <a:p>
          <a:r>
            <a:rPr lang="ru-RU" sz="1800" dirty="0" smtClean="0"/>
            <a:t>Непримиримость к другим мировоззрениям</a:t>
          </a:r>
          <a:endParaRPr lang="ru-RU" sz="1800" dirty="0"/>
        </a:p>
      </dgm:t>
    </dgm:pt>
    <dgm:pt modelId="{43C1CBA8-58A5-4998-B60C-71FA1F4C0CC7}" type="parTrans" cxnId="{389171C2-66D8-4B71-8292-CDCB7D36210C}">
      <dgm:prSet/>
      <dgm:spPr/>
      <dgm:t>
        <a:bodyPr/>
        <a:lstStyle/>
        <a:p>
          <a:endParaRPr lang="ru-RU" sz="2000"/>
        </a:p>
      </dgm:t>
    </dgm:pt>
    <dgm:pt modelId="{9A425515-0909-47A8-B1F3-349377055CBF}" type="sibTrans" cxnId="{389171C2-66D8-4B71-8292-CDCB7D36210C}">
      <dgm:prSet/>
      <dgm:spPr/>
      <dgm:t>
        <a:bodyPr/>
        <a:lstStyle/>
        <a:p>
          <a:endParaRPr lang="ru-RU" sz="2000"/>
        </a:p>
      </dgm:t>
    </dgm:pt>
    <dgm:pt modelId="{62059923-60E1-43E9-865A-0D22E4886457}" type="pres">
      <dgm:prSet presAssocID="{DB3B97D4-3696-4261-A9ED-4A16134941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2F3644-C024-4AB7-ACE0-26160B75CF7C}" type="pres">
      <dgm:prSet presAssocID="{03AA64FB-8738-43C7-AC09-D2320EB286E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02695-53AD-423A-9BB8-FEE678B8E297}" type="pres">
      <dgm:prSet presAssocID="{9600C036-F6C6-47AC-82B0-21D826EB68BD}" presName="sibTrans" presStyleCnt="0"/>
      <dgm:spPr/>
    </dgm:pt>
    <dgm:pt modelId="{90EE4414-5E95-4472-869A-210B0ADB3509}" type="pres">
      <dgm:prSet presAssocID="{F7A20664-BCA4-4A74-BB00-49B43D60AA77}" presName="node" presStyleLbl="node1" presStyleIdx="1" presStyleCnt="3" custScaleX="92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7AB31-B38C-48FB-9281-BF9A04FC4364}" type="pres">
      <dgm:prSet presAssocID="{97C50B20-429E-44E5-A6D5-1240C0D03EA4}" presName="sibTrans" presStyleCnt="0"/>
      <dgm:spPr/>
    </dgm:pt>
    <dgm:pt modelId="{2568A8C8-3BFA-4F72-8364-78C5C5158448}" type="pres">
      <dgm:prSet presAssocID="{788E7981-4E4C-4EF3-AB38-D5710C1AE0B2}" presName="node" presStyleLbl="node1" presStyleIdx="2" presStyleCnt="3" custScaleX="122463" custScaleY="98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DDB45D-EEDA-47F1-A9E8-26B471F0E29D}" type="presOf" srcId="{943CA492-7459-46A1-8CBD-CD237285CBF5}" destId="{9D2F3644-C024-4AB7-ACE0-26160B75CF7C}" srcOrd="0" destOrd="3" presId="urn:microsoft.com/office/officeart/2005/8/layout/hList6"/>
    <dgm:cxn modelId="{316700C7-E9B9-40B2-A996-CB8E3291B6AE}" srcId="{03AA64FB-8738-43C7-AC09-D2320EB286EA}" destId="{943CA492-7459-46A1-8CBD-CD237285CBF5}" srcOrd="2" destOrd="0" parTransId="{97C1AC96-6945-4671-8EA7-BC1AD499B8BA}" sibTransId="{8B23AF5E-CF72-4F23-8CCF-A6FB3E7FF728}"/>
    <dgm:cxn modelId="{1DA0EAED-2E2E-4443-9339-5F6A323ED839}" type="presOf" srcId="{5F7992EC-355B-46E4-9016-0AA0319BCEAB}" destId="{90EE4414-5E95-4472-869A-210B0ADB3509}" srcOrd="0" destOrd="2" presId="urn:microsoft.com/office/officeart/2005/8/layout/hList6"/>
    <dgm:cxn modelId="{370D0338-8EC7-4A62-A14F-BC764064FEA2}" type="presOf" srcId="{788E7981-4E4C-4EF3-AB38-D5710C1AE0B2}" destId="{2568A8C8-3BFA-4F72-8364-78C5C5158448}" srcOrd="0" destOrd="0" presId="urn:microsoft.com/office/officeart/2005/8/layout/hList6"/>
    <dgm:cxn modelId="{BED32193-0424-448D-9131-416F474978B1}" srcId="{DB3B97D4-3696-4261-A9ED-4A16134941BD}" destId="{F7A20664-BCA4-4A74-BB00-49B43D60AA77}" srcOrd="1" destOrd="0" parTransId="{511BE4E7-35FF-448B-9FDB-A58B69186080}" sibTransId="{97C50B20-429E-44E5-A6D5-1240C0D03EA4}"/>
    <dgm:cxn modelId="{296C1D33-2682-42AB-89B8-A83237374C12}" srcId="{F7A20664-BCA4-4A74-BB00-49B43D60AA77}" destId="{46D0FEE8-3BA9-47C3-9B57-863637283E47}" srcOrd="0" destOrd="0" parTransId="{BB571FFA-CF38-4A9D-A2E2-183C3F7306F8}" sibTransId="{5406C1E9-C21F-41D7-AFB3-413D6CB9D29A}"/>
    <dgm:cxn modelId="{65CF281E-76D7-485A-A31D-0D9CD64D167F}" type="presOf" srcId="{DB3B97D4-3696-4261-A9ED-4A16134941BD}" destId="{62059923-60E1-43E9-865A-0D22E4886457}" srcOrd="0" destOrd="0" presId="urn:microsoft.com/office/officeart/2005/8/layout/hList6"/>
    <dgm:cxn modelId="{9F078D23-E957-49D4-A688-F7E3D2C862A3}" srcId="{788E7981-4E4C-4EF3-AB38-D5710C1AE0B2}" destId="{C5100E59-4994-41A3-A9E8-78C3491B5633}" srcOrd="0" destOrd="0" parTransId="{EBA175FA-BA35-49F5-95D4-25C0B2B24557}" sibTransId="{6FA88219-6CD9-48CB-99D0-293E57FED8D2}"/>
    <dgm:cxn modelId="{389171C2-66D8-4B71-8292-CDCB7D36210C}" srcId="{788E7981-4E4C-4EF3-AB38-D5710C1AE0B2}" destId="{7DB2EEFD-10FD-40A7-AAA3-3477E50FB73C}" srcOrd="2" destOrd="0" parTransId="{43C1CBA8-58A5-4998-B60C-71FA1F4C0CC7}" sibTransId="{9A425515-0909-47A8-B1F3-349377055CBF}"/>
    <dgm:cxn modelId="{75907E19-C6F5-438A-AD56-AC6C45AE1217}" type="presOf" srcId="{7DB2EEFD-10FD-40A7-AAA3-3477E50FB73C}" destId="{2568A8C8-3BFA-4F72-8364-78C5C5158448}" srcOrd="0" destOrd="3" presId="urn:microsoft.com/office/officeart/2005/8/layout/hList6"/>
    <dgm:cxn modelId="{5E2B3C72-458C-4511-95E0-51A2ECB113C3}" srcId="{788E7981-4E4C-4EF3-AB38-D5710C1AE0B2}" destId="{F675E9BF-A0D1-4DAA-9623-68F93FBA9FCC}" srcOrd="1" destOrd="0" parTransId="{76A02C38-E9D3-480D-BCE5-8217200AC3FE}" sibTransId="{BCACC333-4103-4B5B-A986-C2C673647E7C}"/>
    <dgm:cxn modelId="{8BC6BB43-0F5B-4B17-8DC9-9EEDF3628307}" type="presOf" srcId="{D12953CF-6594-4942-9C7B-F7B6DADD532E}" destId="{9D2F3644-C024-4AB7-ACE0-26160B75CF7C}" srcOrd="0" destOrd="1" presId="urn:microsoft.com/office/officeart/2005/8/layout/hList6"/>
    <dgm:cxn modelId="{58E27665-17C2-4177-BCAA-5A5AD4CEA59E}" type="presOf" srcId="{D19752CE-4933-4A02-A06D-F6A37D93A96E}" destId="{9D2F3644-C024-4AB7-ACE0-26160B75CF7C}" srcOrd="0" destOrd="2" presId="urn:microsoft.com/office/officeart/2005/8/layout/hList6"/>
    <dgm:cxn modelId="{3A05A69B-9833-46BB-AABF-4FE5BEF613D9}" type="presOf" srcId="{C5100E59-4994-41A3-A9E8-78C3491B5633}" destId="{2568A8C8-3BFA-4F72-8364-78C5C5158448}" srcOrd="0" destOrd="1" presId="urn:microsoft.com/office/officeart/2005/8/layout/hList6"/>
    <dgm:cxn modelId="{99CAC134-27C9-4143-B5E8-C6910991FFFD}" type="presOf" srcId="{03AA64FB-8738-43C7-AC09-D2320EB286EA}" destId="{9D2F3644-C024-4AB7-ACE0-26160B75CF7C}" srcOrd="0" destOrd="0" presId="urn:microsoft.com/office/officeart/2005/8/layout/hList6"/>
    <dgm:cxn modelId="{C66AE5E3-3E4C-48AF-9597-8F84542DB5A4}" type="presOf" srcId="{F7A20664-BCA4-4A74-BB00-49B43D60AA77}" destId="{90EE4414-5E95-4472-869A-210B0ADB3509}" srcOrd="0" destOrd="0" presId="urn:microsoft.com/office/officeart/2005/8/layout/hList6"/>
    <dgm:cxn modelId="{DA89AF1D-DA78-4C5C-AAB3-6BEB5C01E377}" type="presOf" srcId="{46D0FEE8-3BA9-47C3-9B57-863637283E47}" destId="{90EE4414-5E95-4472-869A-210B0ADB3509}" srcOrd="0" destOrd="1" presId="urn:microsoft.com/office/officeart/2005/8/layout/hList6"/>
    <dgm:cxn modelId="{BBF1DCBC-B0A9-407F-91BB-B98A597D9E12}" srcId="{F7A20664-BCA4-4A74-BB00-49B43D60AA77}" destId="{44D6AD3F-D1C0-4A09-A1BC-3ED25CA40AAD}" srcOrd="2" destOrd="0" parTransId="{77E3365B-713D-44ED-A8EC-256C392523F5}" sibTransId="{AC903668-BB1D-49F4-8D5A-23E2596A5985}"/>
    <dgm:cxn modelId="{49981488-28D8-4D6E-9253-1D6648763211}" type="presOf" srcId="{F675E9BF-A0D1-4DAA-9623-68F93FBA9FCC}" destId="{2568A8C8-3BFA-4F72-8364-78C5C5158448}" srcOrd="0" destOrd="2" presId="urn:microsoft.com/office/officeart/2005/8/layout/hList6"/>
    <dgm:cxn modelId="{0B185A23-7D08-4FF6-AE1A-CF33B4CD3C5C}" srcId="{03AA64FB-8738-43C7-AC09-D2320EB286EA}" destId="{D12953CF-6594-4942-9C7B-F7B6DADD532E}" srcOrd="0" destOrd="0" parTransId="{FE68402B-3AC0-4276-9284-1C861D6D3FA8}" sibTransId="{07472ABE-2C83-4EF8-AE40-807649284C57}"/>
    <dgm:cxn modelId="{F191374A-213E-4524-A01A-6DD743A989E7}" srcId="{F7A20664-BCA4-4A74-BB00-49B43D60AA77}" destId="{5F7992EC-355B-46E4-9016-0AA0319BCEAB}" srcOrd="1" destOrd="0" parTransId="{4BD8090B-DFD3-41C4-B3FD-BC91DE141624}" sibTransId="{D92BE224-DDE4-46F1-B022-44EF617256C3}"/>
    <dgm:cxn modelId="{A7C06EB3-0324-4F97-A423-4F818DF71B07}" type="presOf" srcId="{44D6AD3F-D1C0-4A09-A1BC-3ED25CA40AAD}" destId="{90EE4414-5E95-4472-869A-210B0ADB3509}" srcOrd="0" destOrd="3" presId="urn:microsoft.com/office/officeart/2005/8/layout/hList6"/>
    <dgm:cxn modelId="{1556F9E8-1F22-4903-8458-7DFC6B0CD644}" srcId="{DB3B97D4-3696-4261-A9ED-4A16134941BD}" destId="{788E7981-4E4C-4EF3-AB38-D5710C1AE0B2}" srcOrd="2" destOrd="0" parTransId="{5D01D477-A5B6-441F-855D-5854CF65F3C0}" sibTransId="{647F1222-339A-4F62-B8A1-F8B89476205A}"/>
    <dgm:cxn modelId="{1F32CCC5-8B3B-4A52-AA42-E1953C8C9ADC}" srcId="{03AA64FB-8738-43C7-AC09-D2320EB286EA}" destId="{D19752CE-4933-4A02-A06D-F6A37D93A96E}" srcOrd="1" destOrd="0" parTransId="{F4B161B9-9009-4993-9EB7-060F2CC0376B}" sibTransId="{953C38F6-683F-4A10-AB5A-C7737C184D75}"/>
    <dgm:cxn modelId="{74164117-A4DB-4BC4-B63A-9912401EEACA}" srcId="{DB3B97D4-3696-4261-A9ED-4A16134941BD}" destId="{03AA64FB-8738-43C7-AC09-D2320EB286EA}" srcOrd="0" destOrd="0" parTransId="{BFC6B755-EB83-49AB-B0EE-5277393BCE96}" sibTransId="{9600C036-F6C6-47AC-82B0-21D826EB68BD}"/>
    <dgm:cxn modelId="{9601E280-DF97-48C4-A5C2-9D942621389C}" type="presParOf" srcId="{62059923-60E1-43E9-865A-0D22E4886457}" destId="{9D2F3644-C024-4AB7-ACE0-26160B75CF7C}" srcOrd="0" destOrd="0" presId="urn:microsoft.com/office/officeart/2005/8/layout/hList6"/>
    <dgm:cxn modelId="{76088845-8737-48F8-9ACB-EF661F43F75B}" type="presParOf" srcId="{62059923-60E1-43E9-865A-0D22E4886457}" destId="{F6402695-53AD-423A-9BB8-FEE678B8E297}" srcOrd="1" destOrd="0" presId="urn:microsoft.com/office/officeart/2005/8/layout/hList6"/>
    <dgm:cxn modelId="{9AFD8D29-A745-4700-AED4-64EF21D3F3D3}" type="presParOf" srcId="{62059923-60E1-43E9-865A-0D22E4886457}" destId="{90EE4414-5E95-4472-869A-210B0ADB3509}" srcOrd="2" destOrd="0" presId="urn:microsoft.com/office/officeart/2005/8/layout/hList6"/>
    <dgm:cxn modelId="{1798098A-EA53-4BFF-BE35-33AE133D8C25}" type="presParOf" srcId="{62059923-60E1-43E9-865A-0D22E4886457}" destId="{F647AB31-B38C-48FB-9281-BF9A04FC4364}" srcOrd="3" destOrd="0" presId="urn:microsoft.com/office/officeart/2005/8/layout/hList6"/>
    <dgm:cxn modelId="{66E40CCA-60D1-4DE0-8D9C-D2AF0C5B1265}" type="presParOf" srcId="{62059923-60E1-43E9-865A-0D22E4886457}" destId="{2568A8C8-3BFA-4F72-8364-78C5C515844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3B97D4-3696-4261-A9ED-4A16134941BD}" type="doc">
      <dgm:prSet loTypeId="urn:microsoft.com/office/officeart/2005/8/layout/hList6" loCatId="list" qsTypeId="urn:microsoft.com/office/officeart/2005/8/quickstyle/simple1#16" qsCatId="simple" csTypeId="urn:microsoft.com/office/officeart/2005/8/colors/accent1_2#16" csCatId="accent1" phldr="1"/>
      <dgm:spPr/>
      <dgm:t>
        <a:bodyPr/>
        <a:lstStyle/>
        <a:p>
          <a:endParaRPr lang="ru-RU"/>
        </a:p>
      </dgm:t>
    </dgm:pt>
    <dgm:pt modelId="{03AA64FB-8738-43C7-AC09-D2320EB286EA}">
      <dgm:prSet phldrT="[Текст]" custT="1"/>
      <dgm:spPr/>
      <dgm:t>
        <a:bodyPr/>
        <a:lstStyle/>
        <a:p>
          <a:r>
            <a:rPr lang="ru-RU" sz="2400" b="1" dirty="0" smtClean="0"/>
            <a:t>Научное</a:t>
          </a:r>
          <a:endParaRPr lang="ru-RU" sz="2400" b="1" dirty="0"/>
        </a:p>
      </dgm:t>
    </dgm:pt>
    <dgm:pt modelId="{BFC6B755-EB83-49AB-B0EE-5277393BCE96}" type="parTrans" cxnId="{74164117-A4DB-4BC4-B63A-9912401EEACA}">
      <dgm:prSet/>
      <dgm:spPr/>
      <dgm:t>
        <a:bodyPr/>
        <a:lstStyle/>
        <a:p>
          <a:endParaRPr lang="ru-RU" sz="2400"/>
        </a:p>
      </dgm:t>
    </dgm:pt>
    <dgm:pt modelId="{9600C036-F6C6-47AC-82B0-21D826EB68BD}" type="sibTrans" cxnId="{74164117-A4DB-4BC4-B63A-9912401EEACA}">
      <dgm:prSet/>
      <dgm:spPr/>
      <dgm:t>
        <a:bodyPr/>
        <a:lstStyle/>
        <a:p>
          <a:endParaRPr lang="ru-RU" sz="2400"/>
        </a:p>
      </dgm:t>
    </dgm:pt>
    <dgm:pt modelId="{D12953CF-6594-4942-9C7B-F7B6DADD532E}">
      <dgm:prSet phldrT="[Текст]" custT="1"/>
      <dgm:spPr/>
      <dgm:t>
        <a:bodyPr/>
        <a:lstStyle/>
        <a:p>
          <a:r>
            <a:rPr lang="ru-RU" sz="1800" dirty="0" smtClean="0"/>
            <a:t>Опора на достижение науки</a:t>
          </a:r>
          <a:endParaRPr lang="ru-RU" sz="1800" dirty="0"/>
        </a:p>
      </dgm:t>
    </dgm:pt>
    <dgm:pt modelId="{FE68402B-3AC0-4276-9284-1C861D6D3FA8}" type="parTrans" cxnId="{0B185A23-7D08-4FF6-AE1A-CF33B4CD3C5C}">
      <dgm:prSet/>
      <dgm:spPr/>
      <dgm:t>
        <a:bodyPr/>
        <a:lstStyle/>
        <a:p>
          <a:endParaRPr lang="ru-RU" sz="2400"/>
        </a:p>
      </dgm:t>
    </dgm:pt>
    <dgm:pt modelId="{07472ABE-2C83-4EF8-AE40-807649284C57}" type="sibTrans" cxnId="{0B185A23-7D08-4FF6-AE1A-CF33B4CD3C5C}">
      <dgm:prSet/>
      <dgm:spPr/>
      <dgm:t>
        <a:bodyPr/>
        <a:lstStyle/>
        <a:p>
          <a:endParaRPr lang="ru-RU" sz="2400"/>
        </a:p>
      </dgm:t>
    </dgm:pt>
    <dgm:pt modelId="{D19752CE-4933-4A02-A06D-F6A37D93A96E}">
      <dgm:prSet phldrT="[Текст]" custT="1"/>
      <dgm:spPr/>
      <dgm:t>
        <a:bodyPr/>
        <a:lstStyle/>
        <a:p>
          <a:r>
            <a:rPr lang="ru-RU" sz="1800" dirty="0" err="1" smtClean="0"/>
            <a:t>Сциентическое</a:t>
          </a:r>
          <a:endParaRPr lang="ru-RU" sz="1800" dirty="0"/>
        </a:p>
      </dgm:t>
    </dgm:pt>
    <dgm:pt modelId="{F4B161B9-9009-4993-9EB7-060F2CC0376B}" type="parTrans" cxnId="{1F32CCC5-8B3B-4A52-AA42-E1953C8C9ADC}">
      <dgm:prSet/>
      <dgm:spPr/>
      <dgm:t>
        <a:bodyPr/>
        <a:lstStyle/>
        <a:p>
          <a:endParaRPr lang="ru-RU" sz="2400"/>
        </a:p>
      </dgm:t>
    </dgm:pt>
    <dgm:pt modelId="{953C38F6-683F-4A10-AB5A-C7737C184D75}" type="sibTrans" cxnId="{1F32CCC5-8B3B-4A52-AA42-E1953C8C9ADC}">
      <dgm:prSet/>
      <dgm:spPr/>
      <dgm:t>
        <a:bodyPr/>
        <a:lstStyle/>
        <a:p>
          <a:endParaRPr lang="ru-RU" sz="2400"/>
        </a:p>
      </dgm:t>
    </dgm:pt>
    <dgm:pt modelId="{F7A20664-BCA4-4A74-BB00-49B43D60AA77}">
      <dgm:prSet phldrT="[Текст]" custT="1"/>
      <dgm:spPr/>
      <dgm:t>
        <a:bodyPr/>
        <a:lstStyle/>
        <a:p>
          <a:r>
            <a:rPr lang="ru-RU" sz="2400" b="1" dirty="0" err="1" smtClean="0"/>
            <a:t>Гуманистичекое</a:t>
          </a:r>
          <a:endParaRPr lang="ru-RU" sz="2400" b="1" dirty="0"/>
        </a:p>
      </dgm:t>
    </dgm:pt>
    <dgm:pt modelId="{511BE4E7-35FF-448B-9FDB-A58B69186080}" type="parTrans" cxnId="{BED32193-0424-448D-9131-416F474978B1}">
      <dgm:prSet/>
      <dgm:spPr/>
      <dgm:t>
        <a:bodyPr/>
        <a:lstStyle/>
        <a:p>
          <a:endParaRPr lang="ru-RU" sz="2400"/>
        </a:p>
      </dgm:t>
    </dgm:pt>
    <dgm:pt modelId="{97C50B20-429E-44E5-A6D5-1240C0D03EA4}" type="sibTrans" cxnId="{BED32193-0424-448D-9131-416F474978B1}">
      <dgm:prSet/>
      <dgm:spPr/>
      <dgm:t>
        <a:bodyPr/>
        <a:lstStyle/>
        <a:p>
          <a:endParaRPr lang="ru-RU" sz="2400"/>
        </a:p>
      </dgm:t>
    </dgm:pt>
    <dgm:pt modelId="{46D0FEE8-3BA9-47C3-9B57-863637283E47}">
      <dgm:prSet phldrT="[Текст]" custT="1"/>
      <dgm:spPr/>
      <dgm:t>
        <a:bodyPr/>
        <a:lstStyle/>
        <a:p>
          <a:r>
            <a:rPr lang="ru-RU" sz="1800" dirty="0" smtClean="0"/>
            <a:t>Человек как высшая ценность</a:t>
          </a:r>
          <a:endParaRPr lang="ru-RU" sz="1800" dirty="0"/>
        </a:p>
      </dgm:t>
    </dgm:pt>
    <dgm:pt modelId="{BB571FFA-CF38-4A9D-A2E2-183C3F7306F8}" type="parTrans" cxnId="{296C1D33-2682-42AB-89B8-A83237374C12}">
      <dgm:prSet/>
      <dgm:spPr/>
      <dgm:t>
        <a:bodyPr/>
        <a:lstStyle/>
        <a:p>
          <a:endParaRPr lang="ru-RU" sz="2400"/>
        </a:p>
      </dgm:t>
    </dgm:pt>
    <dgm:pt modelId="{5406C1E9-C21F-41D7-AFB3-413D6CB9D29A}" type="sibTrans" cxnId="{296C1D33-2682-42AB-89B8-A83237374C12}">
      <dgm:prSet/>
      <dgm:spPr/>
      <dgm:t>
        <a:bodyPr/>
        <a:lstStyle/>
        <a:p>
          <a:endParaRPr lang="ru-RU" sz="2400"/>
        </a:p>
      </dgm:t>
    </dgm:pt>
    <dgm:pt modelId="{5F7992EC-355B-46E4-9016-0AA0319BCEAB}">
      <dgm:prSet phldrT="[Текст]" custT="1"/>
      <dgm:spPr/>
      <dgm:t>
        <a:bodyPr/>
        <a:lstStyle/>
        <a:p>
          <a:r>
            <a:rPr lang="ru-RU" sz="1800" dirty="0" smtClean="0"/>
            <a:t>Благо человечества</a:t>
          </a:r>
          <a:endParaRPr lang="ru-RU" sz="1800" dirty="0"/>
        </a:p>
      </dgm:t>
    </dgm:pt>
    <dgm:pt modelId="{4BD8090B-DFD3-41C4-B3FD-BC91DE141624}" type="parTrans" cxnId="{F191374A-213E-4524-A01A-6DD743A989E7}">
      <dgm:prSet/>
      <dgm:spPr/>
      <dgm:t>
        <a:bodyPr/>
        <a:lstStyle/>
        <a:p>
          <a:endParaRPr lang="ru-RU" sz="2400"/>
        </a:p>
      </dgm:t>
    </dgm:pt>
    <dgm:pt modelId="{D92BE224-DDE4-46F1-B022-44EF617256C3}" type="sibTrans" cxnId="{F191374A-213E-4524-A01A-6DD743A989E7}">
      <dgm:prSet/>
      <dgm:spPr/>
      <dgm:t>
        <a:bodyPr/>
        <a:lstStyle/>
        <a:p>
          <a:endParaRPr lang="ru-RU" sz="2400"/>
        </a:p>
      </dgm:t>
    </dgm:pt>
    <dgm:pt modelId="{DF4C7CED-22D6-4E2D-B982-8781D9D515A2}">
      <dgm:prSet phldrT="[Текст]" custT="1"/>
      <dgm:spPr/>
      <dgm:t>
        <a:bodyPr/>
        <a:lstStyle/>
        <a:p>
          <a:r>
            <a:rPr lang="ru-RU" sz="1800" dirty="0" err="1" smtClean="0"/>
            <a:t>Антисчиентическое</a:t>
          </a:r>
          <a:endParaRPr lang="ru-RU" sz="1800" dirty="0"/>
        </a:p>
      </dgm:t>
    </dgm:pt>
    <dgm:pt modelId="{579CEE6E-85A2-4DB8-97BC-3E44748B226C}" type="parTrans" cxnId="{7C3FAE4C-2161-40EF-B1D7-97CC41B717DE}">
      <dgm:prSet/>
      <dgm:spPr/>
      <dgm:t>
        <a:bodyPr/>
        <a:lstStyle/>
        <a:p>
          <a:endParaRPr lang="ru-RU" sz="2400"/>
        </a:p>
      </dgm:t>
    </dgm:pt>
    <dgm:pt modelId="{F8B67F5E-7835-4094-AA32-5CE5B6BB067E}" type="sibTrans" cxnId="{7C3FAE4C-2161-40EF-B1D7-97CC41B717DE}">
      <dgm:prSet/>
      <dgm:spPr/>
      <dgm:t>
        <a:bodyPr/>
        <a:lstStyle/>
        <a:p>
          <a:endParaRPr lang="ru-RU" sz="2400"/>
        </a:p>
      </dgm:t>
    </dgm:pt>
    <dgm:pt modelId="{C77CD675-28BD-408F-8058-FF73EBC5533D}">
      <dgm:prSet phldrT="[Текст]" custT="1"/>
      <dgm:spPr/>
      <dgm:t>
        <a:bodyPr/>
        <a:lstStyle/>
        <a:p>
          <a:r>
            <a:rPr lang="ru-RU" sz="1800" dirty="0" smtClean="0"/>
            <a:t>Объективная картина мира</a:t>
          </a:r>
          <a:endParaRPr lang="ru-RU" sz="1800" dirty="0"/>
        </a:p>
      </dgm:t>
    </dgm:pt>
    <dgm:pt modelId="{F1004DC3-E709-4369-A877-38B97F8A7676}" type="parTrans" cxnId="{734822F2-9D55-4DFD-B684-B10AD3EE118B}">
      <dgm:prSet/>
      <dgm:spPr/>
      <dgm:t>
        <a:bodyPr/>
        <a:lstStyle/>
        <a:p>
          <a:endParaRPr lang="ru-RU" sz="2400"/>
        </a:p>
      </dgm:t>
    </dgm:pt>
    <dgm:pt modelId="{EF6E1F58-557B-44CB-B53F-95626D9B2341}" type="sibTrans" cxnId="{734822F2-9D55-4DFD-B684-B10AD3EE118B}">
      <dgm:prSet/>
      <dgm:spPr/>
      <dgm:t>
        <a:bodyPr/>
        <a:lstStyle/>
        <a:p>
          <a:endParaRPr lang="ru-RU" sz="2400"/>
        </a:p>
      </dgm:t>
    </dgm:pt>
    <dgm:pt modelId="{5E35FFE0-0F91-4660-A463-8586EBD5D006}">
      <dgm:prSet phldrT="[Текст]" custT="1"/>
      <dgm:spPr/>
      <dgm:t>
        <a:bodyPr/>
        <a:lstStyle/>
        <a:p>
          <a:r>
            <a:rPr lang="ru-RU" sz="1800" dirty="0" smtClean="0"/>
            <a:t>Личное развитие</a:t>
          </a:r>
          <a:endParaRPr lang="ru-RU" sz="1800" dirty="0"/>
        </a:p>
      </dgm:t>
    </dgm:pt>
    <dgm:pt modelId="{85E1AAB4-8FA8-482E-BFA7-F06BD2ED5D94}" type="parTrans" cxnId="{EE8B07D6-B90D-4159-B59F-1C57102FAAC6}">
      <dgm:prSet/>
      <dgm:spPr/>
      <dgm:t>
        <a:bodyPr/>
        <a:lstStyle/>
        <a:p>
          <a:endParaRPr lang="ru-RU" sz="2400"/>
        </a:p>
      </dgm:t>
    </dgm:pt>
    <dgm:pt modelId="{4A6EF287-27BE-499C-88EF-693F7F177B94}" type="sibTrans" cxnId="{EE8B07D6-B90D-4159-B59F-1C57102FAAC6}">
      <dgm:prSet/>
      <dgm:spPr/>
      <dgm:t>
        <a:bodyPr/>
        <a:lstStyle/>
        <a:p>
          <a:endParaRPr lang="ru-RU" sz="2400"/>
        </a:p>
      </dgm:t>
    </dgm:pt>
    <dgm:pt modelId="{62059923-60E1-43E9-865A-0D22E4886457}" type="pres">
      <dgm:prSet presAssocID="{DB3B97D4-3696-4261-A9ED-4A16134941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2F3644-C024-4AB7-ACE0-26160B75CF7C}" type="pres">
      <dgm:prSet presAssocID="{03AA64FB-8738-43C7-AC09-D2320EB286EA}" presName="node" presStyleLbl="node1" presStyleIdx="0" presStyleCnt="2" custScaleX="110750" custScaleY="94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02695-53AD-423A-9BB8-FEE678B8E297}" type="pres">
      <dgm:prSet presAssocID="{9600C036-F6C6-47AC-82B0-21D826EB68BD}" presName="sibTrans" presStyleCnt="0"/>
      <dgm:spPr/>
    </dgm:pt>
    <dgm:pt modelId="{90EE4414-5E95-4472-869A-210B0ADB3509}" type="pres">
      <dgm:prSet presAssocID="{F7A20664-BCA4-4A74-BB00-49B43D60AA77}" presName="node" presStyleLbl="node1" presStyleIdx="1" presStyleCnt="2" custScaleY="94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C96981-F157-4AB0-8B10-2267FBD8A41D}" type="presOf" srcId="{5E35FFE0-0F91-4660-A463-8586EBD5D006}" destId="{90EE4414-5E95-4472-869A-210B0ADB3509}" srcOrd="0" destOrd="2" presId="urn:microsoft.com/office/officeart/2005/8/layout/hList6"/>
    <dgm:cxn modelId="{BED32193-0424-448D-9131-416F474978B1}" srcId="{DB3B97D4-3696-4261-A9ED-4A16134941BD}" destId="{F7A20664-BCA4-4A74-BB00-49B43D60AA77}" srcOrd="1" destOrd="0" parTransId="{511BE4E7-35FF-448B-9FDB-A58B69186080}" sibTransId="{97C50B20-429E-44E5-A6D5-1240C0D03EA4}"/>
    <dgm:cxn modelId="{BC3C5F2D-5154-4A99-8D6E-FF394C376D76}" type="presOf" srcId="{5F7992EC-355B-46E4-9016-0AA0319BCEAB}" destId="{90EE4414-5E95-4472-869A-210B0ADB3509}" srcOrd="0" destOrd="3" presId="urn:microsoft.com/office/officeart/2005/8/layout/hList6"/>
    <dgm:cxn modelId="{296C1D33-2682-42AB-89B8-A83237374C12}" srcId="{F7A20664-BCA4-4A74-BB00-49B43D60AA77}" destId="{46D0FEE8-3BA9-47C3-9B57-863637283E47}" srcOrd="0" destOrd="0" parTransId="{BB571FFA-CF38-4A9D-A2E2-183C3F7306F8}" sibTransId="{5406C1E9-C21F-41D7-AFB3-413D6CB9D29A}"/>
    <dgm:cxn modelId="{11F49FDC-A7AF-4526-A820-904EAFFE51DD}" type="presOf" srcId="{D12953CF-6594-4942-9C7B-F7B6DADD532E}" destId="{9D2F3644-C024-4AB7-ACE0-26160B75CF7C}" srcOrd="0" destOrd="2" presId="urn:microsoft.com/office/officeart/2005/8/layout/hList6"/>
    <dgm:cxn modelId="{EE8B07D6-B90D-4159-B59F-1C57102FAAC6}" srcId="{F7A20664-BCA4-4A74-BB00-49B43D60AA77}" destId="{5E35FFE0-0F91-4660-A463-8586EBD5D006}" srcOrd="1" destOrd="0" parTransId="{85E1AAB4-8FA8-482E-BFA7-F06BD2ED5D94}" sibTransId="{4A6EF287-27BE-499C-88EF-693F7F177B94}"/>
    <dgm:cxn modelId="{97D92783-5F93-4F6F-B861-1022E20C8644}" type="presOf" srcId="{DB3B97D4-3696-4261-A9ED-4A16134941BD}" destId="{62059923-60E1-43E9-865A-0D22E4886457}" srcOrd="0" destOrd="0" presId="urn:microsoft.com/office/officeart/2005/8/layout/hList6"/>
    <dgm:cxn modelId="{CE953561-32CE-439C-B57B-74A3D58D016D}" type="presOf" srcId="{03AA64FB-8738-43C7-AC09-D2320EB286EA}" destId="{9D2F3644-C024-4AB7-ACE0-26160B75CF7C}" srcOrd="0" destOrd="0" presId="urn:microsoft.com/office/officeart/2005/8/layout/hList6"/>
    <dgm:cxn modelId="{734822F2-9D55-4DFD-B684-B10AD3EE118B}" srcId="{03AA64FB-8738-43C7-AC09-D2320EB286EA}" destId="{C77CD675-28BD-408F-8058-FF73EBC5533D}" srcOrd="0" destOrd="0" parTransId="{F1004DC3-E709-4369-A877-38B97F8A7676}" sibTransId="{EF6E1F58-557B-44CB-B53F-95626D9B2341}"/>
    <dgm:cxn modelId="{00F712B8-FF00-4710-BC60-EA04C097C8F1}" type="presOf" srcId="{F7A20664-BCA4-4A74-BB00-49B43D60AA77}" destId="{90EE4414-5E95-4472-869A-210B0ADB3509}" srcOrd="0" destOrd="0" presId="urn:microsoft.com/office/officeart/2005/8/layout/hList6"/>
    <dgm:cxn modelId="{7C3FAE4C-2161-40EF-B1D7-97CC41B717DE}" srcId="{D12953CF-6594-4942-9C7B-F7B6DADD532E}" destId="{DF4C7CED-22D6-4E2D-B982-8781D9D515A2}" srcOrd="1" destOrd="0" parTransId="{579CEE6E-85A2-4DB8-97BC-3E44748B226C}" sibTransId="{F8B67F5E-7835-4094-AA32-5CE5B6BB067E}"/>
    <dgm:cxn modelId="{970E173F-9A89-47B3-B4AD-FAB2394BC111}" type="presOf" srcId="{D19752CE-4933-4A02-A06D-F6A37D93A96E}" destId="{9D2F3644-C024-4AB7-ACE0-26160B75CF7C}" srcOrd="0" destOrd="3" presId="urn:microsoft.com/office/officeart/2005/8/layout/hList6"/>
    <dgm:cxn modelId="{9DE8013F-37CD-4179-8492-F76C0886A91A}" type="presOf" srcId="{C77CD675-28BD-408F-8058-FF73EBC5533D}" destId="{9D2F3644-C024-4AB7-ACE0-26160B75CF7C}" srcOrd="0" destOrd="1" presId="urn:microsoft.com/office/officeart/2005/8/layout/hList6"/>
    <dgm:cxn modelId="{F191374A-213E-4524-A01A-6DD743A989E7}" srcId="{F7A20664-BCA4-4A74-BB00-49B43D60AA77}" destId="{5F7992EC-355B-46E4-9016-0AA0319BCEAB}" srcOrd="2" destOrd="0" parTransId="{4BD8090B-DFD3-41C4-B3FD-BC91DE141624}" sibTransId="{D92BE224-DDE4-46F1-B022-44EF617256C3}"/>
    <dgm:cxn modelId="{0B185A23-7D08-4FF6-AE1A-CF33B4CD3C5C}" srcId="{03AA64FB-8738-43C7-AC09-D2320EB286EA}" destId="{D12953CF-6594-4942-9C7B-F7B6DADD532E}" srcOrd="1" destOrd="0" parTransId="{FE68402B-3AC0-4276-9284-1C861D6D3FA8}" sibTransId="{07472ABE-2C83-4EF8-AE40-807649284C57}"/>
    <dgm:cxn modelId="{AA0E81B7-C210-4708-8D7A-DA617226A2D5}" type="presOf" srcId="{DF4C7CED-22D6-4E2D-B982-8781D9D515A2}" destId="{9D2F3644-C024-4AB7-ACE0-26160B75CF7C}" srcOrd="0" destOrd="4" presId="urn:microsoft.com/office/officeart/2005/8/layout/hList6"/>
    <dgm:cxn modelId="{1F32CCC5-8B3B-4A52-AA42-E1953C8C9ADC}" srcId="{D12953CF-6594-4942-9C7B-F7B6DADD532E}" destId="{D19752CE-4933-4A02-A06D-F6A37D93A96E}" srcOrd="0" destOrd="0" parTransId="{F4B161B9-9009-4993-9EB7-060F2CC0376B}" sibTransId="{953C38F6-683F-4A10-AB5A-C7737C184D75}"/>
    <dgm:cxn modelId="{C406007C-39C9-44E8-ACDF-A082723285E2}" type="presOf" srcId="{46D0FEE8-3BA9-47C3-9B57-863637283E47}" destId="{90EE4414-5E95-4472-869A-210B0ADB3509}" srcOrd="0" destOrd="1" presId="urn:microsoft.com/office/officeart/2005/8/layout/hList6"/>
    <dgm:cxn modelId="{74164117-A4DB-4BC4-B63A-9912401EEACA}" srcId="{DB3B97D4-3696-4261-A9ED-4A16134941BD}" destId="{03AA64FB-8738-43C7-AC09-D2320EB286EA}" srcOrd="0" destOrd="0" parTransId="{BFC6B755-EB83-49AB-B0EE-5277393BCE96}" sibTransId="{9600C036-F6C6-47AC-82B0-21D826EB68BD}"/>
    <dgm:cxn modelId="{09CD0151-2B0B-4CD5-9079-08F927B35B05}" type="presParOf" srcId="{62059923-60E1-43E9-865A-0D22E4886457}" destId="{9D2F3644-C024-4AB7-ACE0-26160B75CF7C}" srcOrd="0" destOrd="0" presId="urn:microsoft.com/office/officeart/2005/8/layout/hList6"/>
    <dgm:cxn modelId="{F6695EBD-20DF-47DE-A6B7-F12BA3591D0A}" type="presParOf" srcId="{62059923-60E1-43E9-865A-0D22E4886457}" destId="{F6402695-53AD-423A-9BB8-FEE678B8E297}" srcOrd="1" destOrd="0" presId="urn:microsoft.com/office/officeart/2005/8/layout/hList6"/>
    <dgm:cxn modelId="{F0114FE6-5954-45B6-9CD8-EBA257430843}" type="presParOf" srcId="{62059923-60E1-43E9-865A-0D22E4886457}" destId="{90EE4414-5E95-4472-869A-210B0ADB3509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71DB5C-15E1-4198-B96B-33D9DF9CDEC5}" type="doc">
      <dgm:prSet loTypeId="urn:microsoft.com/office/officeart/2005/8/layout/orgChart1" loCatId="hierarchy" qsTypeId="urn:microsoft.com/office/officeart/2005/8/quickstyle/simple1#17" qsCatId="simple" csTypeId="urn:microsoft.com/office/officeart/2005/8/colors/accent1_2#17" csCatId="accent1" phldr="1"/>
      <dgm:spPr/>
      <dgm:t>
        <a:bodyPr/>
        <a:lstStyle/>
        <a:p>
          <a:endParaRPr lang="ru-RU"/>
        </a:p>
      </dgm:t>
    </dgm:pt>
    <dgm:pt modelId="{06A1A005-E412-407E-8389-FAF4843A4726}">
      <dgm:prSet phldrT="[Текст]" custT="1"/>
      <dgm:spPr/>
      <dgm:t>
        <a:bodyPr/>
        <a:lstStyle/>
        <a:p>
          <a:r>
            <a:rPr lang="ru-RU" sz="2400" dirty="0" smtClean="0"/>
            <a:t>Религии</a:t>
          </a:r>
          <a:endParaRPr lang="ru-RU" sz="2400" dirty="0"/>
        </a:p>
      </dgm:t>
    </dgm:pt>
    <dgm:pt modelId="{F8B38783-DB77-4534-98D1-D5B920D1D6F2}" type="parTrans" cxnId="{A611ADFB-9B6B-43AB-8E94-2948D453AC73}">
      <dgm:prSet/>
      <dgm:spPr/>
      <dgm:t>
        <a:bodyPr/>
        <a:lstStyle/>
        <a:p>
          <a:endParaRPr lang="ru-RU" sz="2000"/>
        </a:p>
      </dgm:t>
    </dgm:pt>
    <dgm:pt modelId="{55B183E2-023D-4BD4-B6FB-93645BE788D2}" type="sibTrans" cxnId="{A611ADFB-9B6B-43AB-8E94-2948D453AC73}">
      <dgm:prSet/>
      <dgm:spPr/>
      <dgm:t>
        <a:bodyPr/>
        <a:lstStyle/>
        <a:p>
          <a:endParaRPr lang="ru-RU" sz="2000"/>
        </a:p>
      </dgm:t>
    </dgm:pt>
    <dgm:pt modelId="{42F6DD60-A654-4CA5-B62B-26FF015FCF18}">
      <dgm:prSet phldrT="[Текст]" custT="1"/>
      <dgm:spPr/>
      <dgm:t>
        <a:bodyPr/>
        <a:lstStyle/>
        <a:p>
          <a:r>
            <a:rPr lang="ru-RU" sz="2400" dirty="0" smtClean="0"/>
            <a:t>С Богом</a:t>
          </a:r>
          <a:endParaRPr lang="ru-RU" sz="2400" dirty="0"/>
        </a:p>
      </dgm:t>
    </dgm:pt>
    <dgm:pt modelId="{C3E2E247-CCAB-408A-81BF-7A48C6B130AF}" type="parTrans" cxnId="{2B24DEBE-5E70-45B8-AE75-24BEAEF7CAB1}">
      <dgm:prSet/>
      <dgm:spPr/>
      <dgm:t>
        <a:bodyPr/>
        <a:lstStyle/>
        <a:p>
          <a:endParaRPr lang="ru-RU" sz="2000"/>
        </a:p>
      </dgm:t>
    </dgm:pt>
    <dgm:pt modelId="{36C9EE84-5A16-4A81-8DC5-38FAC3F76C9C}" type="sibTrans" cxnId="{2B24DEBE-5E70-45B8-AE75-24BEAEF7CAB1}">
      <dgm:prSet/>
      <dgm:spPr/>
      <dgm:t>
        <a:bodyPr/>
        <a:lstStyle/>
        <a:p>
          <a:endParaRPr lang="ru-RU" sz="2000"/>
        </a:p>
      </dgm:t>
    </dgm:pt>
    <dgm:pt modelId="{C8532CCF-ABAC-4DBC-BA32-EE2CAD42F663}">
      <dgm:prSet phldrT="[Текст]" custT="1"/>
      <dgm:spPr/>
      <dgm:t>
        <a:bodyPr/>
        <a:lstStyle/>
        <a:p>
          <a:r>
            <a:rPr lang="ru-RU" sz="2400" dirty="0" smtClean="0"/>
            <a:t>Монотеизм</a:t>
          </a:r>
          <a:endParaRPr lang="ru-RU" sz="2400" dirty="0"/>
        </a:p>
      </dgm:t>
    </dgm:pt>
    <dgm:pt modelId="{4E616C86-A490-4A6E-96E7-E2F55403CEF3}" type="parTrans" cxnId="{7BF1B22A-2DB5-4F33-A2DF-F2C44A1D9DEF}">
      <dgm:prSet/>
      <dgm:spPr/>
      <dgm:t>
        <a:bodyPr/>
        <a:lstStyle/>
        <a:p>
          <a:endParaRPr lang="ru-RU" sz="2000"/>
        </a:p>
      </dgm:t>
    </dgm:pt>
    <dgm:pt modelId="{A6EB8387-7E47-4B4B-90FB-7454ACA4DB46}" type="sibTrans" cxnId="{7BF1B22A-2DB5-4F33-A2DF-F2C44A1D9DEF}">
      <dgm:prSet/>
      <dgm:spPr/>
      <dgm:t>
        <a:bodyPr/>
        <a:lstStyle/>
        <a:p>
          <a:endParaRPr lang="ru-RU" sz="2000"/>
        </a:p>
      </dgm:t>
    </dgm:pt>
    <dgm:pt modelId="{AF855E7B-063F-4B31-98F3-19AE9B56942C}">
      <dgm:prSet phldrT="[Текст]" custT="1"/>
      <dgm:spPr/>
      <dgm:t>
        <a:bodyPr/>
        <a:lstStyle/>
        <a:p>
          <a:r>
            <a:rPr lang="ru-RU" sz="2400" dirty="0" smtClean="0"/>
            <a:t>Без Бога</a:t>
          </a:r>
          <a:endParaRPr lang="ru-RU" sz="2400" dirty="0"/>
        </a:p>
      </dgm:t>
    </dgm:pt>
    <dgm:pt modelId="{6BCA5C91-6C65-4BD6-9E8B-8DD6B79F16AC}" type="parTrans" cxnId="{88B91681-812E-4104-BE9F-09BF41E24C2F}">
      <dgm:prSet/>
      <dgm:spPr/>
      <dgm:t>
        <a:bodyPr/>
        <a:lstStyle/>
        <a:p>
          <a:endParaRPr lang="ru-RU" sz="2000"/>
        </a:p>
      </dgm:t>
    </dgm:pt>
    <dgm:pt modelId="{94F90FE3-3EA3-46B2-B523-669CEBF569D9}" type="sibTrans" cxnId="{88B91681-812E-4104-BE9F-09BF41E24C2F}">
      <dgm:prSet/>
      <dgm:spPr/>
      <dgm:t>
        <a:bodyPr/>
        <a:lstStyle/>
        <a:p>
          <a:endParaRPr lang="ru-RU" sz="2000"/>
        </a:p>
      </dgm:t>
    </dgm:pt>
    <dgm:pt modelId="{1E546A43-6F7E-4126-AD0F-5992EB6DA9EF}">
      <dgm:prSet phldrT="[Текст]" custT="1"/>
      <dgm:spPr/>
      <dgm:t>
        <a:bodyPr/>
        <a:lstStyle/>
        <a:p>
          <a:r>
            <a:rPr lang="ru-RU" sz="2400" dirty="0" smtClean="0"/>
            <a:t>Деизм</a:t>
          </a:r>
          <a:endParaRPr lang="ru-RU" sz="2400" dirty="0"/>
        </a:p>
      </dgm:t>
    </dgm:pt>
    <dgm:pt modelId="{77198C31-B20C-4EEE-9823-859935641157}" type="parTrans" cxnId="{62E4BCAB-9CB2-4527-B402-AEA570D759DE}">
      <dgm:prSet/>
      <dgm:spPr/>
      <dgm:t>
        <a:bodyPr/>
        <a:lstStyle/>
        <a:p>
          <a:endParaRPr lang="ru-RU" sz="2000"/>
        </a:p>
      </dgm:t>
    </dgm:pt>
    <dgm:pt modelId="{1E5380FF-EDB9-4DC2-800E-69D5DE4513C6}" type="sibTrans" cxnId="{62E4BCAB-9CB2-4527-B402-AEA570D759DE}">
      <dgm:prSet/>
      <dgm:spPr/>
      <dgm:t>
        <a:bodyPr/>
        <a:lstStyle/>
        <a:p>
          <a:endParaRPr lang="ru-RU" sz="2000"/>
        </a:p>
      </dgm:t>
    </dgm:pt>
    <dgm:pt modelId="{DC446D7C-E0AA-4D23-BD34-2053371A5F20}">
      <dgm:prSet phldrT="[Текст]" custT="1"/>
      <dgm:spPr/>
      <dgm:t>
        <a:bodyPr/>
        <a:lstStyle/>
        <a:p>
          <a:r>
            <a:rPr lang="ru-RU" sz="2400" dirty="0" smtClean="0"/>
            <a:t>Политеизм</a:t>
          </a:r>
          <a:endParaRPr lang="ru-RU" sz="2400" dirty="0"/>
        </a:p>
      </dgm:t>
    </dgm:pt>
    <dgm:pt modelId="{3C3340A2-B16C-45DB-BAE8-89A6C7C4D158}" type="parTrans" cxnId="{4BA874E2-9D47-4E99-B4D0-6FDB1A129415}">
      <dgm:prSet/>
      <dgm:spPr/>
      <dgm:t>
        <a:bodyPr/>
        <a:lstStyle/>
        <a:p>
          <a:endParaRPr lang="ru-RU" sz="2000"/>
        </a:p>
      </dgm:t>
    </dgm:pt>
    <dgm:pt modelId="{3F5C0FD1-0A07-4E00-B64F-425167C1FAE3}" type="sibTrans" cxnId="{4BA874E2-9D47-4E99-B4D0-6FDB1A129415}">
      <dgm:prSet/>
      <dgm:spPr/>
      <dgm:t>
        <a:bodyPr/>
        <a:lstStyle/>
        <a:p>
          <a:endParaRPr lang="ru-RU" sz="2000"/>
        </a:p>
      </dgm:t>
    </dgm:pt>
    <dgm:pt modelId="{B54C35E7-452C-470A-BD1A-6DF1C19FDD3B}">
      <dgm:prSet phldrT="[Текст]" custT="1"/>
      <dgm:spPr/>
      <dgm:t>
        <a:bodyPr/>
        <a:lstStyle/>
        <a:p>
          <a:r>
            <a:rPr lang="ru-RU" sz="2400" dirty="0" smtClean="0"/>
            <a:t>Пантеизм</a:t>
          </a:r>
          <a:endParaRPr lang="ru-RU" sz="2400" dirty="0"/>
        </a:p>
      </dgm:t>
    </dgm:pt>
    <dgm:pt modelId="{C384D2C3-06E0-400F-95FD-40B6EAA45081}" type="parTrans" cxnId="{18A456F6-AE20-40AB-9D04-60C1C6D4E079}">
      <dgm:prSet/>
      <dgm:spPr/>
      <dgm:t>
        <a:bodyPr/>
        <a:lstStyle/>
        <a:p>
          <a:endParaRPr lang="ru-RU" sz="2000"/>
        </a:p>
      </dgm:t>
    </dgm:pt>
    <dgm:pt modelId="{6E335102-5278-4A7C-B45E-C8668428F70A}" type="sibTrans" cxnId="{18A456F6-AE20-40AB-9D04-60C1C6D4E079}">
      <dgm:prSet/>
      <dgm:spPr/>
      <dgm:t>
        <a:bodyPr/>
        <a:lstStyle/>
        <a:p>
          <a:endParaRPr lang="ru-RU" sz="2000"/>
        </a:p>
      </dgm:t>
    </dgm:pt>
    <dgm:pt modelId="{4F7F604E-0809-4895-9F78-18618BE870E5}" type="pres">
      <dgm:prSet presAssocID="{9C71DB5C-15E1-4198-B96B-33D9DF9CDE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97D0019-9767-45E7-A0E9-73144225CC07}" type="pres">
      <dgm:prSet presAssocID="{06A1A005-E412-407E-8389-FAF4843A4726}" presName="hierRoot1" presStyleCnt="0">
        <dgm:presLayoutVars>
          <dgm:hierBranch val="init"/>
        </dgm:presLayoutVars>
      </dgm:prSet>
      <dgm:spPr/>
    </dgm:pt>
    <dgm:pt modelId="{89238271-2293-4C8F-B6E4-9324DA7ED09D}" type="pres">
      <dgm:prSet presAssocID="{06A1A005-E412-407E-8389-FAF4843A4726}" presName="rootComposite1" presStyleCnt="0"/>
      <dgm:spPr/>
    </dgm:pt>
    <dgm:pt modelId="{0D65F6FF-82AD-4C3F-939A-3DDDDC194C9C}" type="pres">
      <dgm:prSet presAssocID="{06A1A005-E412-407E-8389-FAF4843A472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3C4A79-D2F2-4851-BF7B-9348BB3AF0FF}" type="pres">
      <dgm:prSet presAssocID="{06A1A005-E412-407E-8389-FAF4843A472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C14A27B-87AF-4731-AE12-D131E1073B3B}" type="pres">
      <dgm:prSet presAssocID="{06A1A005-E412-407E-8389-FAF4843A4726}" presName="hierChild2" presStyleCnt="0"/>
      <dgm:spPr/>
    </dgm:pt>
    <dgm:pt modelId="{19B43FE6-0E11-4884-A76E-F071836FBB21}" type="pres">
      <dgm:prSet presAssocID="{6BCA5C91-6C65-4BD6-9E8B-8DD6B79F16AC}" presName="Name37" presStyleLbl="parChTrans1D2" presStyleIdx="0" presStyleCnt="2"/>
      <dgm:spPr/>
      <dgm:t>
        <a:bodyPr/>
        <a:lstStyle/>
        <a:p>
          <a:endParaRPr lang="ru-RU"/>
        </a:p>
      </dgm:t>
    </dgm:pt>
    <dgm:pt modelId="{0C535DC7-B624-40F3-99AB-33B4E15F63C7}" type="pres">
      <dgm:prSet presAssocID="{AF855E7B-063F-4B31-98F3-19AE9B56942C}" presName="hierRoot2" presStyleCnt="0">
        <dgm:presLayoutVars>
          <dgm:hierBranch val="init"/>
        </dgm:presLayoutVars>
      </dgm:prSet>
      <dgm:spPr/>
    </dgm:pt>
    <dgm:pt modelId="{D0302BAB-3F83-4C32-9ED4-E9AAB5EDDAEC}" type="pres">
      <dgm:prSet presAssocID="{AF855E7B-063F-4B31-98F3-19AE9B56942C}" presName="rootComposite" presStyleCnt="0"/>
      <dgm:spPr/>
    </dgm:pt>
    <dgm:pt modelId="{2A602328-FFD2-43F5-91CD-0578753CD123}" type="pres">
      <dgm:prSet presAssocID="{AF855E7B-063F-4B31-98F3-19AE9B56942C}" presName="rootText" presStyleLbl="node2" presStyleIdx="0" presStyleCnt="2" custLinFactNeighborX="-34393" custLinFactNeighborY="28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425E03-D4F3-4A4E-8B5A-AEF497566A7E}" type="pres">
      <dgm:prSet presAssocID="{AF855E7B-063F-4B31-98F3-19AE9B56942C}" presName="rootConnector" presStyleLbl="node2" presStyleIdx="0" presStyleCnt="2"/>
      <dgm:spPr/>
      <dgm:t>
        <a:bodyPr/>
        <a:lstStyle/>
        <a:p>
          <a:endParaRPr lang="ru-RU"/>
        </a:p>
      </dgm:t>
    </dgm:pt>
    <dgm:pt modelId="{0B4EC6BC-BB2C-4328-B168-CF8ECDFDB53B}" type="pres">
      <dgm:prSet presAssocID="{AF855E7B-063F-4B31-98F3-19AE9B56942C}" presName="hierChild4" presStyleCnt="0"/>
      <dgm:spPr/>
    </dgm:pt>
    <dgm:pt modelId="{E1DD4D64-F527-45C5-AFCA-1F161A5AD650}" type="pres">
      <dgm:prSet presAssocID="{AF855E7B-063F-4B31-98F3-19AE9B56942C}" presName="hierChild5" presStyleCnt="0"/>
      <dgm:spPr/>
    </dgm:pt>
    <dgm:pt modelId="{AF686239-61F9-4EE0-94D1-B7086B10492C}" type="pres">
      <dgm:prSet presAssocID="{C3E2E247-CCAB-408A-81BF-7A48C6B130A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E0369A6D-8DB3-4227-B3C0-10E3FB5E2367}" type="pres">
      <dgm:prSet presAssocID="{42F6DD60-A654-4CA5-B62B-26FF015FCF18}" presName="hierRoot2" presStyleCnt="0">
        <dgm:presLayoutVars>
          <dgm:hierBranch val="init"/>
        </dgm:presLayoutVars>
      </dgm:prSet>
      <dgm:spPr/>
    </dgm:pt>
    <dgm:pt modelId="{735334F7-35AC-49B9-9D96-F0103ECEF8E5}" type="pres">
      <dgm:prSet presAssocID="{42F6DD60-A654-4CA5-B62B-26FF015FCF18}" presName="rootComposite" presStyleCnt="0"/>
      <dgm:spPr/>
    </dgm:pt>
    <dgm:pt modelId="{2B9D11CE-E7AF-422B-8376-FF6236707F98}" type="pres">
      <dgm:prSet presAssocID="{42F6DD60-A654-4CA5-B62B-26FF015FCF18}" presName="rootText" presStyleLbl="node2" presStyleIdx="1" presStyleCnt="2" custLinFactNeighborX="34489" custLinFactNeighborY="28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442FDC-AC32-4E99-9E0B-26CAC7968C63}" type="pres">
      <dgm:prSet presAssocID="{42F6DD60-A654-4CA5-B62B-26FF015FCF18}" presName="rootConnector" presStyleLbl="node2" presStyleIdx="1" presStyleCnt="2"/>
      <dgm:spPr/>
      <dgm:t>
        <a:bodyPr/>
        <a:lstStyle/>
        <a:p>
          <a:endParaRPr lang="ru-RU"/>
        </a:p>
      </dgm:t>
    </dgm:pt>
    <dgm:pt modelId="{09637CB4-7F1E-4EBA-BC76-1BD87FDD6320}" type="pres">
      <dgm:prSet presAssocID="{42F6DD60-A654-4CA5-B62B-26FF015FCF18}" presName="hierChild4" presStyleCnt="0"/>
      <dgm:spPr/>
    </dgm:pt>
    <dgm:pt modelId="{61467CA4-F976-4563-BB55-D8423168869B}" type="pres">
      <dgm:prSet presAssocID="{4E616C86-A490-4A6E-96E7-E2F55403CEF3}" presName="Name37" presStyleLbl="parChTrans1D3" presStyleIdx="0" presStyleCnt="4"/>
      <dgm:spPr/>
      <dgm:t>
        <a:bodyPr/>
        <a:lstStyle/>
        <a:p>
          <a:endParaRPr lang="ru-RU"/>
        </a:p>
      </dgm:t>
    </dgm:pt>
    <dgm:pt modelId="{969154C3-AD96-49A3-8E70-A8DFBC9DDB78}" type="pres">
      <dgm:prSet presAssocID="{C8532CCF-ABAC-4DBC-BA32-EE2CAD42F663}" presName="hierRoot2" presStyleCnt="0">
        <dgm:presLayoutVars>
          <dgm:hierBranch val="init"/>
        </dgm:presLayoutVars>
      </dgm:prSet>
      <dgm:spPr/>
    </dgm:pt>
    <dgm:pt modelId="{A3F69BE0-F481-4EFB-9118-4F304515D47A}" type="pres">
      <dgm:prSet presAssocID="{C8532CCF-ABAC-4DBC-BA32-EE2CAD42F663}" presName="rootComposite" presStyleCnt="0"/>
      <dgm:spPr/>
    </dgm:pt>
    <dgm:pt modelId="{6CD4AB61-EE81-4869-BCCA-CFAD68F25F22}" type="pres">
      <dgm:prSet presAssocID="{C8532CCF-ABAC-4DBC-BA32-EE2CAD42F663}" presName="rootText" presStyleLbl="node3" presStyleIdx="0" presStyleCnt="4" custScaleX="132087" custScaleY="122823" custLinFactNeighborX="61504" custLinFactNeighborY="-41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32F28D-5071-4E32-9BB1-3F5120E7208C}" type="pres">
      <dgm:prSet presAssocID="{C8532CCF-ABAC-4DBC-BA32-EE2CAD42F663}" presName="rootConnector" presStyleLbl="node3" presStyleIdx="0" presStyleCnt="4"/>
      <dgm:spPr/>
      <dgm:t>
        <a:bodyPr/>
        <a:lstStyle/>
        <a:p>
          <a:endParaRPr lang="ru-RU"/>
        </a:p>
      </dgm:t>
    </dgm:pt>
    <dgm:pt modelId="{CD75F02C-604D-483E-8BCE-426F54B85C4C}" type="pres">
      <dgm:prSet presAssocID="{C8532CCF-ABAC-4DBC-BA32-EE2CAD42F663}" presName="hierChild4" presStyleCnt="0"/>
      <dgm:spPr/>
    </dgm:pt>
    <dgm:pt modelId="{8E3BEB70-2BD1-4A75-A99B-0B0707434386}" type="pres">
      <dgm:prSet presAssocID="{C8532CCF-ABAC-4DBC-BA32-EE2CAD42F663}" presName="hierChild5" presStyleCnt="0"/>
      <dgm:spPr/>
    </dgm:pt>
    <dgm:pt modelId="{8472BE8B-C0DF-4ECB-A13A-DF526F54CC70}" type="pres">
      <dgm:prSet presAssocID="{77198C31-B20C-4EEE-9823-859935641157}" presName="Name37" presStyleLbl="parChTrans1D3" presStyleIdx="1" presStyleCnt="4"/>
      <dgm:spPr/>
      <dgm:t>
        <a:bodyPr/>
        <a:lstStyle/>
        <a:p>
          <a:endParaRPr lang="ru-RU"/>
        </a:p>
      </dgm:t>
    </dgm:pt>
    <dgm:pt modelId="{5C54BB62-2D68-4821-8DDE-8334EDA4F6FB}" type="pres">
      <dgm:prSet presAssocID="{1E546A43-6F7E-4126-AD0F-5992EB6DA9EF}" presName="hierRoot2" presStyleCnt="0">
        <dgm:presLayoutVars>
          <dgm:hierBranch val="init"/>
        </dgm:presLayoutVars>
      </dgm:prSet>
      <dgm:spPr/>
    </dgm:pt>
    <dgm:pt modelId="{4E98FBF8-5A11-46A8-A2F0-7EE19FFDC95C}" type="pres">
      <dgm:prSet presAssocID="{1E546A43-6F7E-4126-AD0F-5992EB6DA9EF}" presName="rootComposite" presStyleCnt="0"/>
      <dgm:spPr/>
    </dgm:pt>
    <dgm:pt modelId="{90203D33-CBC1-4FB1-AE74-59C541B059C2}" type="pres">
      <dgm:prSet presAssocID="{1E546A43-6F7E-4126-AD0F-5992EB6DA9EF}" presName="rootText" presStyleLbl="node3" presStyleIdx="1" presStyleCnt="4" custScaleX="132088" custScaleY="127784" custLinFactNeighborX="61504" custLinFactNeighborY="-177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8BCA21-F1FF-414C-BDA7-ADD64E47DDD6}" type="pres">
      <dgm:prSet presAssocID="{1E546A43-6F7E-4126-AD0F-5992EB6DA9EF}" presName="rootConnector" presStyleLbl="node3" presStyleIdx="1" presStyleCnt="4"/>
      <dgm:spPr/>
      <dgm:t>
        <a:bodyPr/>
        <a:lstStyle/>
        <a:p>
          <a:endParaRPr lang="ru-RU"/>
        </a:p>
      </dgm:t>
    </dgm:pt>
    <dgm:pt modelId="{40830D83-A194-480C-8C5E-2A43D8104474}" type="pres">
      <dgm:prSet presAssocID="{1E546A43-6F7E-4126-AD0F-5992EB6DA9EF}" presName="hierChild4" presStyleCnt="0"/>
      <dgm:spPr/>
    </dgm:pt>
    <dgm:pt modelId="{62FCE82B-63AD-4978-9EE0-47312A57CC9D}" type="pres">
      <dgm:prSet presAssocID="{1E546A43-6F7E-4126-AD0F-5992EB6DA9EF}" presName="hierChild5" presStyleCnt="0"/>
      <dgm:spPr/>
    </dgm:pt>
    <dgm:pt modelId="{7284B9C4-D452-414F-8349-E773C3898B1C}" type="pres">
      <dgm:prSet presAssocID="{3C3340A2-B16C-45DB-BAE8-89A6C7C4D158}" presName="Name37" presStyleLbl="parChTrans1D3" presStyleIdx="2" presStyleCnt="4"/>
      <dgm:spPr/>
      <dgm:t>
        <a:bodyPr/>
        <a:lstStyle/>
        <a:p>
          <a:endParaRPr lang="ru-RU"/>
        </a:p>
      </dgm:t>
    </dgm:pt>
    <dgm:pt modelId="{61863EF4-A36D-410C-95F4-18738AF49E84}" type="pres">
      <dgm:prSet presAssocID="{DC446D7C-E0AA-4D23-BD34-2053371A5F20}" presName="hierRoot2" presStyleCnt="0">
        <dgm:presLayoutVars>
          <dgm:hierBranch val="init"/>
        </dgm:presLayoutVars>
      </dgm:prSet>
      <dgm:spPr/>
    </dgm:pt>
    <dgm:pt modelId="{60130081-4341-4CFC-A7C9-A0FDCAC6191A}" type="pres">
      <dgm:prSet presAssocID="{DC446D7C-E0AA-4D23-BD34-2053371A5F20}" presName="rootComposite" presStyleCnt="0"/>
      <dgm:spPr/>
    </dgm:pt>
    <dgm:pt modelId="{05F4C8FB-F5F6-404A-AF64-0F70E795BD26}" type="pres">
      <dgm:prSet presAssocID="{DC446D7C-E0AA-4D23-BD34-2053371A5F20}" presName="rootText" presStyleLbl="node3" presStyleIdx="2" presStyleCnt="4" custScaleX="132087" custScaleY="125214" custLinFactNeighborX="61505" custLinFactNeighborY="-314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ADE22D-B263-421A-A2A6-F7302B1125D7}" type="pres">
      <dgm:prSet presAssocID="{DC446D7C-E0AA-4D23-BD34-2053371A5F20}" presName="rootConnector" presStyleLbl="node3" presStyleIdx="2" presStyleCnt="4"/>
      <dgm:spPr/>
      <dgm:t>
        <a:bodyPr/>
        <a:lstStyle/>
        <a:p>
          <a:endParaRPr lang="ru-RU"/>
        </a:p>
      </dgm:t>
    </dgm:pt>
    <dgm:pt modelId="{DA96E091-B5C3-4FD4-841C-31947429D544}" type="pres">
      <dgm:prSet presAssocID="{DC446D7C-E0AA-4D23-BD34-2053371A5F20}" presName="hierChild4" presStyleCnt="0"/>
      <dgm:spPr/>
    </dgm:pt>
    <dgm:pt modelId="{2CBA69A3-E81A-4FBE-867E-E372F8785296}" type="pres">
      <dgm:prSet presAssocID="{DC446D7C-E0AA-4D23-BD34-2053371A5F20}" presName="hierChild5" presStyleCnt="0"/>
      <dgm:spPr/>
    </dgm:pt>
    <dgm:pt modelId="{98492E71-DD8A-4BF2-B1BA-333B38089525}" type="pres">
      <dgm:prSet presAssocID="{C384D2C3-06E0-400F-95FD-40B6EAA45081}" presName="Name37" presStyleLbl="parChTrans1D3" presStyleIdx="3" presStyleCnt="4"/>
      <dgm:spPr/>
      <dgm:t>
        <a:bodyPr/>
        <a:lstStyle/>
        <a:p>
          <a:endParaRPr lang="ru-RU"/>
        </a:p>
      </dgm:t>
    </dgm:pt>
    <dgm:pt modelId="{F642DA02-22DA-414E-8709-963507BD4412}" type="pres">
      <dgm:prSet presAssocID="{B54C35E7-452C-470A-BD1A-6DF1C19FDD3B}" presName="hierRoot2" presStyleCnt="0">
        <dgm:presLayoutVars>
          <dgm:hierBranch val="init"/>
        </dgm:presLayoutVars>
      </dgm:prSet>
      <dgm:spPr/>
    </dgm:pt>
    <dgm:pt modelId="{30E5BF07-8A52-41D4-BFF3-3B8AAE83DE70}" type="pres">
      <dgm:prSet presAssocID="{B54C35E7-452C-470A-BD1A-6DF1C19FDD3B}" presName="rootComposite" presStyleCnt="0"/>
      <dgm:spPr/>
    </dgm:pt>
    <dgm:pt modelId="{E8AE2F50-0F5B-4DC1-BCE0-7132C1CAE28D}" type="pres">
      <dgm:prSet presAssocID="{B54C35E7-452C-470A-BD1A-6DF1C19FDD3B}" presName="rootText" presStyleLbl="node3" presStyleIdx="3" presStyleCnt="4" custScaleX="135309" custScaleY="113919" custLinFactNeighborX="59894" custLinFactNeighborY="-450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C5A133-C271-4E5F-B026-FAFB8216BEC8}" type="pres">
      <dgm:prSet presAssocID="{B54C35E7-452C-470A-BD1A-6DF1C19FDD3B}" presName="rootConnector" presStyleLbl="node3" presStyleIdx="3" presStyleCnt="4"/>
      <dgm:spPr/>
      <dgm:t>
        <a:bodyPr/>
        <a:lstStyle/>
        <a:p>
          <a:endParaRPr lang="ru-RU"/>
        </a:p>
      </dgm:t>
    </dgm:pt>
    <dgm:pt modelId="{910FEF88-681C-4442-842B-28AAF5A28A88}" type="pres">
      <dgm:prSet presAssocID="{B54C35E7-452C-470A-BD1A-6DF1C19FDD3B}" presName="hierChild4" presStyleCnt="0"/>
      <dgm:spPr/>
    </dgm:pt>
    <dgm:pt modelId="{87F31729-0C64-463D-A6C0-CBB7F7DDD7C1}" type="pres">
      <dgm:prSet presAssocID="{B54C35E7-452C-470A-BD1A-6DF1C19FDD3B}" presName="hierChild5" presStyleCnt="0"/>
      <dgm:spPr/>
    </dgm:pt>
    <dgm:pt modelId="{142CC5A2-A931-4476-A717-0EE5786781BF}" type="pres">
      <dgm:prSet presAssocID="{42F6DD60-A654-4CA5-B62B-26FF015FCF18}" presName="hierChild5" presStyleCnt="0"/>
      <dgm:spPr/>
    </dgm:pt>
    <dgm:pt modelId="{992F5FD6-9E0C-45DE-9D38-26CDA4D99F15}" type="pres">
      <dgm:prSet presAssocID="{06A1A005-E412-407E-8389-FAF4843A4726}" presName="hierChild3" presStyleCnt="0"/>
      <dgm:spPr/>
    </dgm:pt>
  </dgm:ptLst>
  <dgm:cxnLst>
    <dgm:cxn modelId="{FD395420-78CA-49AB-B7A7-3CA7C2B54523}" type="presOf" srcId="{06A1A005-E412-407E-8389-FAF4843A4726}" destId="{5A3C4A79-D2F2-4851-BF7B-9348BB3AF0FF}" srcOrd="1" destOrd="0" presId="urn:microsoft.com/office/officeart/2005/8/layout/orgChart1"/>
    <dgm:cxn modelId="{4B2A552C-C110-4C5D-A628-2EFDB4EA1F03}" type="presOf" srcId="{3C3340A2-B16C-45DB-BAE8-89A6C7C4D158}" destId="{7284B9C4-D452-414F-8349-E773C3898B1C}" srcOrd="0" destOrd="0" presId="urn:microsoft.com/office/officeart/2005/8/layout/orgChart1"/>
    <dgm:cxn modelId="{2B24DEBE-5E70-45B8-AE75-24BEAEF7CAB1}" srcId="{06A1A005-E412-407E-8389-FAF4843A4726}" destId="{42F6DD60-A654-4CA5-B62B-26FF015FCF18}" srcOrd="1" destOrd="0" parTransId="{C3E2E247-CCAB-408A-81BF-7A48C6B130AF}" sibTransId="{36C9EE84-5A16-4A81-8DC5-38FAC3F76C9C}"/>
    <dgm:cxn modelId="{F4B016AC-F39E-4A4A-85BE-DAE96136B88D}" type="presOf" srcId="{1E546A43-6F7E-4126-AD0F-5992EB6DA9EF}" destId="{90203D33-CBC1-4FB1-AE74-59C541B059C2}" srcOrd="0" destOrd="0" presId="urn:microsoft.com/office/officeart/2005/8/layout/orgChart1"/>
    <dgm:cxn modelId="{4BA874E2-9D47-4E99-B4D0-6FDB1A129415}" srcId="{42F6DD60-A654-4CA5-B62B-26FF015FCF18}" destId="{DC446D7C-E0AA-4D23-BD34-2053371A5F20}" srcOrd="2" destOrd="0" parTransId="{3C3340A2-B16C-45DB-BAE8-89A6C7C4D158}" sibTransId="{3F5C0FD1-0A07-4E00-B64F-425167C1FAE3}"/>
    <dgm:cxn modelId="{FA96ABF9-3AE9-4EED-81EA-AC49572CEE04}" type="presOf" srcId="{B54C35E7-452C-470A-BD1A-6DF1C19FDD3B}" destId="{E8AE2F50-0F5B-4DC1-BCE0-7132C1CAE28D}" srcOrd="0" destOrd="0" presId="urn:microsoft.com/office/officeart/2005/8/layout/orgChart1"/>
    <dgm:cxn modelId="{CEA5DE0C-04E5-498A-B2B6-AD033400AC3E}" type="presOf" srcId="{C384D2C3-06E0-400F-95FD-40B6EAA45081}" destId="{98492E71-DD8A-4BF2-B1BA-333B38089525}" srcOrd="0" destOrd="0" presId="urn:microsoft.com/office/officeart/2005/8/layout/orgChart1"/>
    <dgm:cxn modelId="{E9D94E27-93FF-4828-8544-C60D7DCDABA4}" type="presOf" srcId="{9C71DB5C-15E1-4198-B96B-33D9DF9CDEC5}" destId="{4F7F604E-0809-4895-9F78-18618BE870E5}" srcOrd="0" destOrd="0" presId="urn:microsoft.com/office/officeart/2005/8/layout/orgChart1"/>
    <dgm:cxn modelId="{2751FD3A-5D80-4E6F-AA9C-4833628A4CA3}" type="presOf" srcId="{1E546A43-6F7E-4126-AD0F-5992EB6DA9EF}" destId="{558BCA21-F1FF-414C-BDA7-ADD64E47DDD6}" srcOrd="1" destOrd="0" presId="urn:microsoft.com/office/officeart/2005/8/layout/orgChart1"/>
    <dgm:cxn modelId="{C9354052-214D-499B-8948-3EBC754BE343}" type="presOf" srcId="{DC446D7C-E0AA-4D23-BD34-2053371A5F20}" destId="{C6ADE22D-B263-421A-A2A6-F7302B1125D7}" srcOrd="1" destOrd="0" presId="urn:microsoft.com/office/officeart/2005/8/layout/orgChart1"/>
    <dgm:cxn modelId="{86DDACFE-D533-412E-A23F-5D7F6EB70696}" type="presOf" srcId="{C8532CCF-ABAC-4DBC-BA32-EE2CAD42F663}" destId="{7032F28D-5071-4E32-9BB1-3F5120E7208C}" srcOrd="1" destOrd="0" presId="urn:microsoft.com/office/officeart/2005/8/layout/orgChart1"/>
    <dgm:cxn modelId="{F57657ED-E2C8-454B-A412-340F49E36951}" type="presOf" srcId="{77198C31-B20C-4EEE-9823-859935641157}" destId="{8472BE8B-C0DF-4ECB-A13A-DF526F54CC70}" srcOrd="0" destOrd="0" presId="urn:microsoft.com/office/officeart/2005/8/layout/orgChart1"/>
    <dgm:cxn modelId="{62E4BCAB-9CB2-4527-B402-AEA570D759DE}" srcId="{42F6DD60-A654-4CA5-B62B-26FF015FCF18}" destId="{1E546A43-6F7E-4126-AD0F-5992EB6DA9EF}" srcOrd="1" destOrd="0" parTransId="{77198C31-B20C-4EEE-9823-859935641157}" sibTransId="{1E5380FF-EDB9-4DC2-800E-69D5DE4513C6}"/>
    <dgm:cxn modelId="{DA4EED63-3FC8-4C03-B5B5-2842CFB93552}" type="presOf" srcId="{42F6DD60-A654-4CA5-B62B-26FF015FCF18}" destId="{2B9D11CE-E7AF-422B-8376-FF6236707F98}" srcOrd="0" destOrd="0" presId="urn:microsoft.com/office/officeart/2005/8/layout/orgChart1"/>
    <dgm:cxn modelId="{B4FA30EA-DAF8-4B62-89D8-7C05E928DB58}" type="presOf" srcId="{DC446D7C-E0AA-4D23-BD34-2053371A5F20}" destId="{05F4C8FB-F5F6-404A-AF64-0F70E795BD26}" srcOrd="0" destOrd="0" presId="urn:microsoft.com/office/officeart/2005/8/layout/orgChart1"/>
    <dgm:cxn modelId="{099A6C42-F904-41DE-8E0A-632683D6E314}" type="presOf" srcId="{C8532CCF-ABAC-4DBC-BA32-EE2CAD42F663}" destId="{6CD4AB61-EE81-4869-BCCA-CFAD68F25F22}" srcOrd="0" destOrd="0" presId="urn:microsoft.com/office/officeart/2005/8/layout/orgChart1"/>
    <dgm:cxn modelId="{0F481F85-8B6D-4DE4-ADB1-D56296BA965C}" type="presOf" srcId="{AF855E7B-063F-4B31-98F3-19AE9B56942C}" destId="{2A602328-FFD2-43F5-91CD-0578753CD123}" srcOrd="0" destOrd="0" presId="urn:microsoft.com/office/officeart/2005/8/layout/orgChart1"/>
    <dgm:cxn modelId="{18A456F6-AE20-40AB-9D04-60C1C6D4E079}" srcId="{42F6DD60-A654-4CA5-B62B-26FF015FCF18}" destId="{B54C35E7-452C-470A-BD1A-6DF1C19FDD3B}" srcOrd="3" destOrd="0" parTransId="{C384D2C3-06E0-400F-95FD-40B6EAA45081}" sibTransId="{6E335102-5278-4A7C-B45E-C8668428F70A}"/>
    <dgm:cxn modelId="{88B91681-812E-4104-BE9F-09BF41E24C2F}" srcId="{06A1A005-E412-407E-8389-FAF4843A4726}" destId="{AF855E7B-063F-4B31-98F3-19AE9B56942C}" srcOrd="0" destOrd="0" parTransId="{6BCA5C91-6C65-4BD6-9E8B-8DD6B79F16AC}" sibTransId="{94F90FE3-3EA3-46B2-B523-669CEBF569D9}"/>
    <dgm:cxn modelId="{003D5BFB-9994-424C-B86B-81412C9F41A6}" type="presOf" srcId="{6BCA5C91-6C65-4BD6-9E8B-8DD6B79F16AC}" destId="{19B43FE6-0E11-4884-A76E-F071836FBB21}" srcOrd="0" destOrd="0" presId="urn:microsoft.com/office/officeart/2005/8/layout/orgChart1"/>
    <dgm:cxn modelId="{F1F917AA-F311-4B05-8BA6-D898CFDEBC42}" type="presOf" srcId="{42F6DD60-A654-4CA5-B62B-26FF015FCF18}" destId="{B4442FDC-AC32-4E99-9E0B-26CAC7968C63}" srcOrd="1" destOrd="0" presId="urn:microsoft.com/office/officeart/2005/8/layout/orgChart1"/>
    <dgm:cxn modelId="{84DFE6C3-D12D-43AA-ACA7-F6D5E3AE9EF2}" type="presOf" srcId="{AF855E7B-063F-4B31-98F3-19AE9B56942C}" destId="{F2425E03-D4F3-4A4E-8B5A-AEF497566A7E}" srcOrd="1" destOrd="0" presId="urn:microsoft.com/office/officeart/2005/8/layout/orgChart1"/>
    <dgm:cxn modelId="{38ED2787-865B-403B-8669-62DB080A5BDC}" type="presOf" srcId="{C3E2E247-CCAB-408A-81BF-7A48C6B130AF}" destId="{AF686239-61F9-4EE0-94D1-B7086B10492C}" srcOrd="0" destOrd="0" presId="urn:microsoft.com/office/officeart/2005/8/layout/orgChart1"/>
    <dgm:cxn modelId="{A611ADFB-9B6B-43AB-8E94-2948D453AC73}" srcId="{9C71DB5C-15E1-4198-B96B-33D9DF9CDEC5}" destId="{06A1A005-E412-407E-8389-FAF4843A4726}" srcOrd="0" destOrd="0" parTransId="{F8B38783-DB77-4534-98D1-D5B920D1D6F2}" sibTransId="{55B183E2-023D-4BD4-B6FB-93645BE788D2}"/>
    <dgm:cxn modelId="{096A8AA1-532E-4A20-859A-0F94FAB1BB1C}" type="presOf" srcId="{B54C35E7-452C-470A-BD1A-6DF1C19FDD3B}" destId="{3BC5A133-C271-4E5F-B026-FAFB8216BEC8}" srcOrd="1" destOrd="0" presId="urn:microsoft.com/office/officeart/2005/8/layout/orgChart1"/>
    <dgm:cxn modelId="{491B8A41-038D-4D5E-A541-8BE691C29223}" type="presOf" srcId="{4E616C86-A490-4A6E-96E7-E2F55403CEF3}" destId="{61467CA4-F976-4563-BB55-D8423168869B}" srcOrd="0" destOrd="0" presId="urn:microsoft.com/office/officeart/2005/8/layout/orgChart1"/>
    <dgm:cxn modelId="{7BF1B22A-2DB5-4F33-A2DF-F2C44A1D9DEF}" srcId="{42F6DD60-A654-4CA5-B62B-26FF015FCF18}" destId="{C8532CCF-ABAC-4DBC-BA32-EE2CAD42F663}" srcOrd="0" destOrd="0" parTransId="{4E616C86-A490-4A6E-96E7-E2F55403CEF3}" sibTransId="{A6EB8387-7E47-4B4B-90FB-7454ACA4DB46}"/>
    <dgm:cxn modelId="{947C0C11-894E-410A-B116-DE3B04953D23}" type="presOf" srcId="{06A1A005-E412-407E-8389-FAF4843A4726}" destId="{0D65F6FF-82AD-4C3F-939A-3DDDDC194C9C}" srcOrd="0" destOrd="0" presId="urn:microsoft.com/office/officeart/2005/8/layout/orgChart1"/>
    <dgm:cxn modelId="{A0DDFF6B-CE1E-4820-A08C-FE16F6014EB9}" type="presParOf" srcId="{4F7F604E-0809-4895-9F78-18618BE870E5}" destId="{297D0019-9767-45E7-A0E9-73144225CC07}" srcOrd="0" destOrd="0" presId="urn:microsoft.com/office/officeart/2005/8/layout/orgChart1"/>
    <dgm:cxn modelId="{63F6047A-B575-4059-B333-6AE5B04FB389}" type="presParOf" srcId="{297D0019-9767-45E7-A0E9-73144225CC07}" destId="{89238271-2293-4C8F-B6E4-9324DA7ED09D}" srcOrd="0" destOrd="0" presId="urn:microsoft.com/office/officeart/2005/8/layout/orgChart1"/>
    <dgm:cxn modelId="{D07CD1EA-DD12-4B31-9886-BA77D83EDE36}" type="presParOf" srcId="{89238271-2293-4C8F-B6E4-9324DA7ED09D}" destId="{0D65F6FF-82AD-4C3F-939A-3DDDDC194C9C}" srcOrd="0" destOrd="0" presId="urn:microsoft.com/office/officeart/2005/8/layout/orgChart1"/>
    <dgm:cxn modelId="{BA02937A-EF33-45E4-9312-53EFC1F3C8A9}" type="presParOf" srcId="{89238271-2293-4C8F-B6E4-9324DA7ED09D}" destId="{5A3C4A79-D2F2-4851-BF7B-9348BB3AF0FF}" srcOrd="1" destOrd="0" presId="urn:microsoft.com/office/officeart/2005/8/layout/orgChart1"/>
    <dgm:cxn modelId="{28DFF32C-11C8-4D0E-85B4-651F1F23C874}" type="presParOf" srcId="{297D0019-9767-45E7-A0E9-73144225CC07}" destId="{4C14A27B-87AF-4731-AE12-D131E1073B3B}" srcOrd="1" destOrd="0" presId="urn:microsoft.com/office/officeart/2005/8/layout/orgChart1"/>
    <dgm:cxn modelId="{0870F17E-3DC4-4266-AB63-9DA112A4001F}" type="presParOf" srcId="{4C14A27B-87AF-4731-AE12-D131E1073B3B}" destId="{19B43FE6-0E11-4884-A76E-F071836FBB21}" srcOrd="0" destOrd="0" presId="urn:microsoft.com/office/officeart/2005/8/layout/orgChart1"/>
    <dgm:cxn modelId="{D406A9F9-D154-4784-88D3-B0379FAA39AE}" type="presParOf" srcId="{4C14A27B-87AF-4731-AE12-D131E1073B3B}" destId="{0C535DC7-B624-40F3-99AB-33B4E15F63C7}" srcOrd="1" destOrd="0" presId="urn:microsoft.com/office/officeart/2005/8/layout/orgChart1"/>
    <dgm:cxn modelId="{8B033BB4-AAD4-456F-9FC9-6C071AFE59E3}" type="presParOf" srcId="{0C535DC7-B624-40F3-99AB-33B4E15F63C7}" destId="{D0302BAB-3F83-4C32-9ED4-E9AAB5EDDAEC}" srcOrd="0" destOrd="0" presId="urn:microsoft.com/office/officeart/2005/8/layout/orgChart1"/>
    <dgm:cxn modelId="{57100DC1-7A55-4B08-AED3-B982AB92C911}" type="presParOf" srcId="{D0302BAB-3F83-4C32-9ED4-E9AAB5EDDAEC}" destId="{2A602328-FFD2-43F5-91CD-0578753CD123}" srcOrd="0" destOrd="0" presId="urn:microsoft.com/office/officeart/2005/8/layout/orgChart1"/>
    <dgm:cxn modelId="{1090D30F-A982-4C44-B1D2-F7EDECFAFF68}" type="presParOf" srcId="{D0302BAB-3F83-4C32-9ED4-E9AAB5EDDAEC}" destId="{F2425E03-D4F3-4A4E-8B5A-AEF497566A7E}" srcOrd="1" destOrd="0" presId="urn:microsoft.com/office/officeart/2005/8/layout/orgChart1"/>
    <dgm:cxn modelId="{7721C7B4-728D-499C-9A45-4058D0E5EF8E}" type="presParOf" srcId="{0C535DC7-B624-40F3-99AB-33B4E15F63C7}" destId="{0B4EC6BC-BB2C-4328-B168-CF8ECDFDB53B}" srcOrd="1" destOrd="0" presId="urn:microsoft.com/office/officeart/2005/8/layout/orgChart1"/>
    <dgm:cxn modelId="{D8FA7F03-D474-43BF-90FA-1F6C8B639866}" type="presParOf" srcId="{0C535DC7-B624-40F3-99AB-33B4E15F63C7}" destId="{E1DD4D64-F527-45C5-AFCA-1F161A5AD650}" srcOrd="2" destOrd="0" presId="urn:microsoft.com/office/officeart/2005/8/layout/orgChart1"/>
    <dgm:cxn modelId="{235BF6E0-D6C4-4DCB-9FA7-6F19A2B8597B}" type="presParOf" srcId="{4C14A27B-87AF-4731-AE12-D131E1073B3B}" destId="{AF686239-61F9-4EE0-94D1-B7086B10492C}" srcOrd="2" destOrd="0" presId="urn:microsoft.com/office/officeart/2005/8/layout/orgChart1"/>
    <dgm:cxn modelId="{58D0F0D2-8A66-4678-9AB8-B35DD2FE37F1}" type="presParOf" srcId="{4C14A27B-87AF-4731-AE12-D131E1073B3B}" destId="{E0369A6D-8DB3-4227-B3C0-10E3FB5E2367}" srcOrd="3" destOrd="0" presId="urn:microsoft.com/office/officeart/2005/8/layout/orgChart1"/>
    <dgm:cxn modelId="{327BC81C-8DFE-4628-9164-F6DC3E12F358}" type="presParOf" srcId="{E0369A6D-8DB3-4227-B3C0-10E3FB5E2367}" destId="{735334F7-35AC-49B9-9D96-F0103ECEF8E5}" srcOrd="0" destOrd="0" presId="urn:microsoft.com/office/officeart/2005/8/layout/orgChart1"/>
    <dgm:cxn modelId="{69BD6F98-6969-4723-BFC5-441AF7555454}" type="presParOf" srcId="{735334F7-35AC-49B9-9D96-F0103ECEF8E5}" destId="{2B9D11CE-E7AF-422B-8376-FF6236707F98}" srcOrd="0" destOrd="0" presId="urn:microsoft.com/office/officeart/2005/8/layout/orgChart1"/>
    <dgm:cxn modelId="{E0DA8A15-9C6A-4750-8C93-C6A2A4329810}" type="presParOf" srcId="{735334F7-35AC-49B9-9D96-F0103ECEF8E5}" destId="{B4442FDC-AC32-4E99-9E0B-26CAC7968C63}" srcOrd="1" destOrd="0" presId="urn:microsoft.com/office/officeart/2005/8/layout/orgChart1"/>
    <dgm:cxn modelId="{A48876E8-CDB4-40E5-8CBE-2385AAC15455}" type="presParOf" srcId="{E0369A6D-8DB3-4227-B3C0-10E3FB5E2367}" destId="{09637CB4-7F1E-4EBA-BC76-1BD87FDD6320}" srcOrd="1" destOrd="0" presId="urn:microsoft.com/office/officeart/2005/8/layout/orgChart1"/>
    <dgm:cxn modelId="{CCA4A5C2-B4DF-45F2-BD7D-FCFC498BEF08}" type="presParOf" srcId="{09637CB4-7F1E-4EBA-BC76-1BD87FDD6320}" destId="{61467CA4-F976-4563-BB55-D8423168869B}" srcOrd="0" destOrd="0" presId="urn:microsoft.com/office/officeart/2005/8/layout/orgChart1"/>
    <dgm:cxn modelId="{98C267C0-560D-4F35-9F27-70ED8409695E}" type="presParOf" srcId="{09637CB4-7F1E-4EBA-BC76-1BD87FDD6320}" destId="{969154C3-AD96-49A3-8E70-A8DFBC9DDB78}" srcOrd="1" destOrd="0" presId="urn:microsoft.com/office/officeart/2005/8/layout/orgChart1"/>
    <dgm:cxn modelId="{235E01BF-89B0-47A4-9ECD-46603229EF2B}" type="presParOf" srcId="{969154C3-AD96-49A3-8E70-A8DFBC9DDB78}" destId="{A3F69BE0-F481-4EFB-9118-4F304515D47A}" srcOrd="0" destOrd="0" presId="urn:microsoft.com/office/officeart/2005/8/layout/orgChart1"/>
    <dgm:cxn modelId="{0FE464C8-C70C-4C07-BC53-80732BCF67C1}" type="presParOf" srcId="{A3F69BE0-F481-4EFB-9118-4F304515D47A}" destId="{6CD4AB61-EE81-4869-BCCA-CFAD68F25F22}" srcOrd="0" destOrd="0" presId="urn:microsoft.com/office/officeart/2005/8/layout/orgChart1"/>
    <dgm:cxn modelId="{83AD8F5B-4BB3-4BF6-836B-E08D4F0865BB}" type="presParOf" srcId="{A3F69BE0-F481-4EFB-9118-4F304515D47A}" destId="{7032F28D-5071-4E32-9BB1-3F5120E7208C}" srcOrd="1" destOrd="0" presId="urn:microsoft.com/office/officeart/2005/8/layout/orgChart1"/>
    <dgm:cxn modelId="{3EDBC6F0-C1AF-4876-8C0B-F3D6957A4B7A}" type="presParOf" srcId="{969154C3-AD96-49A3-8E70-A8DFBC9DDB78}" destId="{CD75F02C-604D-483E-8BCE-426F54B85C4C}" srcOrd="1" destOrd="0" presId="urn:microsoft.com/office/officeart/2005/8/layout/orgChart1"/>
    <dgm:cxn modelId="{FFA7B306-74BE-4710-9EC7-A82426E3ADAC}" type="presParOf" srcId="{969154C3-AD96-49A3-8E70-A8DFBC9DDB78}" destId="{8E3BEB70-2BD1-4A75-A99B-0B0707434386}" srcOrd="2" destOrd="0" presId="urn:microsoft.com/office/officeart/2005/8/layout/orgChart1"/>
    <dgm:cxn modelId="{C6269CD0-40D7-40D0-9D8D-CC086B6F9E5B}" type="presParOf" srcId="{09637CB4-7F1E-4EBA-BC76-1BD87FDD6320}" destId="{8472BE8B-C0DF-4ECB-A13A-DF526F54CC70}" srcOrd="2" destOrd="0" presId="urn:microsoft.com/office/officeart/2005/8/layout/orgChart1"/>
    <dgm:cxn modelId="{65CF0A2D-4246-4CC1-977D-69E11961DA79}" type="presParOf" srcId="{09637CB4-7F1E-4EBA-BC76-1BD87FDD6320}" destId="{5C54BB62-2D68-4821-8DDE-8334EDA4F6FB}" srcOrd="3" destOrd="0" presId="urn:microsoft.com/office/officeart/2005/8/layout/orgChart1"/>
    <dgm:cxn modelId="{B588F94B-8506-4214-9023-90AC098D4379}" type="presParOf" srcId="{5C54BB62-2D68-4821-8DDE-8334EDA4F6FB}" destId="{4E98FBF8-5A11-46A8-A2F0-7EE19FFDC95C}" srcOrd="0" destOrd="0" presId="urn:microsoft.com/office/officeart/2005/8/layout/orgChart1"/>
    <dgm:cxn modelId="{E8E041A1-9ECA-4543-9C52-80902DECF5A6}" type="presParOf" srcId="{4E98FBF8-5A11-46A8-A2F0-7EE19FFDC95C}" destId="{90203D33-CBC1-4FB1-AE74-59C541B059C2}" srcOrd="0" destOrd="0" presId="urn:microsoft.com/office/officeart/2005/8/layout/orgChart1"/>
    <dgm:cxn modelId="{9BC057B5-799D-491C-AED4-C631FED0E5F2}" type="presParOf" srcId="{4E98FBF8-5A11-46A8-A2F0-7EE19FFDC95C}" destId="{558BCA21-F1FF-414C-BDA7-ADD64E47DDD6}" srcOrd="1" destOrd="0" presId="urn:microsoft.com/office/officeart/2005/8/layout/orgChart1"/>
    <dgm:cxn modelId="{A137E801-CF66-45DE-B81E-5699F0E9F843}" type="presParOf" srcId="{5C54BB62-2D68-4821-8DDE-8334EDA4F6FB}" destId="{40830D83-A194-480C-8C5E-2A43D8104474}" srcOrd="1" destOrd="0" presId="urn:microsoft.com/office/officeart/2005/8/layout/orgChart1"/>
    <dgm:cxn modelId="{FAC44841-1ABD-40A2-BBC2-01B6E1AF6A1E}" type="presParOf" srcId="{5C54BB62-2D68-4821-8DDE-8334EDA4F6FB}" destId="{62FCE82B-63AD-4978-9EE0-47312A57CC9D}" srcOrd="2" destOrd="0" presId="urn:microsoft.com/office/officeart/2005/8/layout/orgChart1"/>
    <dgm:cxn modelId="{01E958D2-403F-4003-AB59-6732184A96C4}" type="presParOf" srcId="{09637CB4-7F1E-4EBA-BC76-1BD87FDD6320}" destId="{7284B9C4-D452-414F-8349-E773C3898B1C}" srcOrd="4" destOrd="0" presId="urn:microsoft.com/office/officeart/2005/8/layout/orgChart1"/>
    <dgm:cxn modelId="{F52A26ED-99D0-4F5D-A207-DBB5A2CDF0B2}" type="presParOf" srcId="{09637CB4-7F1E-4EBA-BC76-1BD87FDD6320}" destId="{61863EF4-A36D-410C-95F4-18738AF49E84}" srcOrd="5" destOrd="0" presId="urn:microsoft.com/office/officeart/2005/8/layout/orgChart1"/>
    <dgm:cxn modelId="{A767B2E0-0CAC-41FC-91F4-84B64E3C502E}" type="presParOf" srcId="{61863EF4-A36D-410C-95F4-18738AF49E84}" destId="{60130081-4341-4CFC-A7C9-A0FDCAC6191A}" srcOrd="0" destOrd="0" presId="urn:microsoft.com/office/officeart/2005/8/layout/orgChart1"/>
    <dgm:cxn modelId="{A7568880-A4D1-4517-8717-241A2EBD1EDF}" type="presParOf" srcId="{60130081-4341-4CFC-A7C9-A0FDCAC6191A}" destId="{05F4C8FB-F5F6-404A-AF64-0F70E795BD26}" srcOrd="0" destOrd="0" presId="urn:microsoft.com/office/officeart/2005/8/layout/orgChart1"/>
    <dgm:cxn modelId="{3C114BEE-1866-4192-8E6F-81D9D5F88869}" type="presParOf" srcId="{60130081-4341-4CFC-A7C9-A0FDCAC6191A}" destId="{C6ADE22D-B263-421A-A2A6-F7302B1125D7}" srcOrd="1" destOrd="0" presId="urn:microsoft.com/office/officeart/2005/8/layout/orgChart1"/>
    <dgm:cxn modelId="{A77A72EA-F3EB-4872-B90E-16C5BF08C683}" type="presParOf" srcId="{61863EF4-A36D-410C-95F4-18738AF49E84}" destId="{DA96E091-B5C3-4FD4-841C-31947429D544}" srcOrd="1" destOrd="0" presId="urn:microsoft.com/office/officeart/2005/8/layout/orgChart1"/>
    <dgm:cxn modelId="{6BD3383E-28A0-4866-A0E9-A87DE49621CF}" type="presParOf" srcId="{61863EF4-A36D-410C-95F4-18738AF49E84}" destId="{2CBA69A3-E81A-4FBE-867E-E372F8785296}" srcOrd="2" destOrd="0" presId="urn:microsoft.com/office/officeart/2005/8/layout/orgChart1"/>
    <dgm:cxn modelId="{34E081E4-1E12-4292-A5CE-B4BAE2059741}" type="presParOf" srcId="{09637CB4-7F1E-4EBA-BC76-1BD87FDD6320}" destId="{98492E71-DD8A-4BF2-B1BA-333B38089525}" srcOrd="6" destOrd="0" presId="urn:microsoft.com/office/officeart/2005/8/layout/orgChart1"/>
    <dgm:cxn modelId="{1DAAECBB-6504-4839-9801-F5BAF5EC348B}" type="presParOf" srcId="{09637CB4-7F1E-4EBA-BC76-1BD87FDD6320}" destId="{F642DA02-22DA-414E-8709-963507BD4412}" srcOrd="7" destOrd="0" presId="urn:microsoft.com/office/officeart/2005/8/layout/orgChart1"/>
    <dgm:cxn modelId="{A651DCF6-49E4-42E8-9E56-EC6EA26F941A}" type="presParOf" srcId="{F642DA02-22DA-414E-8709-963507BD4412}" destId="{30E5BF07-8A52-41D4-BFF3-3B8AAE83DE70}" srcOrd="0" destOrd="0" presId="urn:microsoft.com/office/officeart/2005/8/layout/orgChart1"/>
    <dgm:cxn modelId="{A6C29E62-BD58-4221-A753-DFFB02C78764}" type="presParOf" srcId="{30E5BF07-8A52-41D4-BFF3-3B8AAE83DE70}" destId="{E8AE2F50-0F5B-4DC1-BCE0-7132C1CAE28D}" srcOrd="0" destOrd="0" presId="urn:microsoft.com/office/officeart/2005/8/layout/orgChart1"/>
    <dgm:cxn modelId="{3923833D-AA9C-4F72-B053-47E13F3A0843}" type="presParOf" srcId="{30E5BF07-8A52-41D4-BFF3-3B8AAE83DE70}" destId="{3BC5A133-C271-4E5F-B026-FAFB8216BEC8}" srcOrd="1" destOrd="0" presId="urn:microsoft.com/office/officeart/2005/8/layout/orgChart1"/>
    <dgm:cxn modelId="{C9DB5101-FBAE-4F92-BA89-D1F084705E7D}" type="presParOf" srcId="{F642DA02-22DA-414E-8709-963507BD4412}" destId="{910FEF88-681C-4442-842B-28AAF5A28A88}" srcOrd="1" destOrd="0" presId="urn:microsoft.com/office/officeart/2005/8/layout/orgChart1"/>
    <dgm:cxn modelId="{1A282131-A091-44A2-90DD-04AFCFA60D18}" type="presParOf" srcId="{F642DA02-22DA-414E-8709-963507BD4412}" destId="{87F31729-0C64-463D-A6C0-CBB7F7DDD7C1}" srcOrd="2" destOrd="0" presId="urn:microsoft.com/office/officeart/2005/8/layout/orgChart1"/>
    <dgm:cxn modelId="{57978435-F487-4C1D-8684-94E3C3B468F3}" type="presParOf" srcId="{E0369A6D-8DB3-4227-B3C0-10E3FB5E2367}" destId="{142CC5A2-A931-4476-A717-0EE5786781BF}" srcOrd="2" destOrd="0" presId="urn:microsoft.com/office/officeart/2005/8/layout/orgChart1"/>
    <dgm:cxn modelId="{D6166275-6E31-41A4-A45D-6BEDAF4B9B4D}" type="presParOf" srcId="{297D0019-9767-45E7-A0E9-73144225CC07}" destId="{992F5FD6-9E0C-45DE-9D38-26CDA4D99F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375E2D-E412-4967-A90B-BBB83B62A518}" type="doc">
      <dgm:prSet loTypeId="urn:microsoft.com/office/officeart/2005/8/layout/arrow1" loCatId="relationship" qsTypeId="urn:microsoft.com/office/officeart/2005/8/quickstyle/simple1#18" qsCatId="simple" csTypeId="urn:microsoft.com/office/officeart/2005/8/colors/accent1_2#18" csCatId="accent1" phldr="1"/>
      <dgm:spPr/>
      <dgm:t>
        <a:bodyPr/>
        <a:lstStyle/>
        <a:p>
          <a:endParaRPr lang="ru-RU"/>
        </a:p>
      </dgm:t>
    </dgm:pt>
    <dgm:pt modelId="{5935718A-CB3D-4011-8E39-CB6E101675E0}">
      <dgm:prSet phldrT="[Текст]"/>
      <dgm:spPr/>
      <dgm:t>
        <a:bodyPr/>
        <a:lstStyle/>
        <a:p>
          <a:r>
            <a:rPr lang="ru-RU" dirty="0" smtClean="0"/>
            <a:t>Религия была всегда</a:t>
          </a:r>
          <a:endParaRPr lang="ru-RU" dirty="0"/>
        </a:p>
      </dgm:t>
    </dgm:pt>
    <dgm:pt modelId="{A33D0F66-6BFD-4EB0-B2EE-EB89CD75397E}" type="parTrans" cxnId="{FD4A0C6D-35B5-4350-AA34-F49DE60DCA34}">
      <dgm:prSet/>
      <dgm:spPr/>
      <dgm:t>
        <a:bodyPr/>
        <a:lstStyle/>
        <a:p>
          <a:endParaRPr lang="ru-RU"/>
        </a:p>
      </dgm:t>
    </dgm:pt>
    <dgm:pt modelId="{AF65A896-8181-49C0-93DA-0D96209D104B}" type="sibTrans" cxnId="{FD4A0C6D-35B5-4350-AA34-F49DE60DCA34}">
      <dgm:prSet/>
      <dgm:spPr/>
      <dgm:t>
        <a:bodyPr/>
        <a:lstStyle/>
        <a:p>
          <a:endParaRPr lang="ru-RU"/>
        </a:p>
      </dgm:t>
    </dgm:pt>
    <dgm:pt modelId="{BD5D0540-C338-4AB8-AB32-B44573A1A0C3}">
      <dgm:prSet phldrT="[Текст]"/>
      <dgm:spPr/>
      <dgm:t>
        <a:bodyPr/>
        <a:lstStyle/>
        <a:p>
          <a:r>
            <a:rPr lang="ru-RU" dirty="0" smtClean="0"/>
            <a:t>Существовали </a:t>
          </a:r>
          <a:r>
            <a:rPr lang="ru-RU" dirty="0" err="1" smtClean="0"/>
            <a:t>дорелигиозные</a:t>
          </a:r>
          <a:r>
            <a:rPr lang="ru-RU" dirty="0" smtClean="0"/>
            <a:t> племена</a:t>
          </a:r>
          <a:endParaRPr lang="ru-RU" dirty="0"/>
        </a:p>
      </dgm:t>
    </dgm:pt>
    <dgm:pt modelId="{6222EFB1-28F9-454A-9AC7-163FF3C19067}" type="parTrans" cxnId="{E414F774-0677-4353-98CD-013AC863BFC8}">
      <dgm:prSet/>
      <dgm:spPr/>
      <dgm:t>
        <a:bodyPr/>
        <a:lstStyle/>
        <a:p>
          <a:endParaRPr lang="ru-RU"/>
        </a:p>
      </dgm:t>
    </dgm:pt>
    <dgm:pt modelId="{0EB48F52-C44A-42D5-B2B7-F6206535D784}" type="sibTrans" cxnId="{E414F774-0677-4353-98CD-013AC863BFC8}">
      <dgm:prSet/>
      <dgm:spPr/>
      <dgm:t>
        <a:bodyPr/>
        <a:lstStyle/>
        <a:p>
          <a:endParaRPr lang="ru-RU"/>
        </a:p>
      </dgm:t>
    </dgm:pt>
    <dgm:pt modelId="{AA73B330-F318-41E7-B5CB-4C9F7BC6E9EF}" type="pres">
      <dgm:prSet presAssocID="{43375E2D-E412-4967-A90B-BBB83B62A51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588563-5919-4C2F-AB10-B02147C0A2E8}" type="pres">
      <dgm:prSet presAssocID="{5935718A-CB3D-4011-8E39-CB6E101675E0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86B80-D396-45E3-8EE9-FA8C16FF2488}" type="pres">
      <dgm:prSet presAssocID="{BD5D0540-C338-4AB8-AB32-B44573A1A0C3}" presName="arrow" presStyleLbl="node1" presStyleIdx="1" presStyleCnt="2" custScaleY="100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14F774-0677-4353-98CD-013AC863BFC8}" srcId="{43375E2D-E412-4967-A90B-BBB83B62A518}" destId="{BD5D0540-C338-4AB8-AB32-B44573A1A0C3}" srcOrd="1" destOrd="0" parTransId="{6222EFB1-28F9-454A-9AC7-163FF3C19067}" sibTransId="{0EB48F52-C44A-42D5-B2B7-F6206535D784}"/>
    <dgm:cxn modelId="{3240DA55-20E8-4659-9CB5-9CEA59C2A85B}" type="presOf" srcId="{BD5D0540-C338-4AB8-AB32-B44573A1A0C3}" destId="{46086B80-D396-45E3-8EE9-FA8C16FF2488}" srcOrd="0" destOrd="0" presId="urn:microsoft.com/office/officeart/2005/8/layout/arrow1"/>
    <dgm:cxn modelId="{F264B204-2395-4E20-B51D-534F19D406BA}" type="presOf" srcId="{43375E2D-E412-4967-A90B-BBB83B62A518}" destId="{AA73B330-F318-41E7-B5CB-4C9F7BC6E9EF}" srcOrd="0" destOrd="0" presId="urn:microsoft.com/office/officeart/2005/8/layout/arrow1"/>
    <dgm:cxn modelId="{69D9D227-AB57-4AB1-B14F-2BE01D4B5BCA}" type="presOf" srcId="{5935718A-CB3D-4011-8E39-CB6E101675E0}" destId="{0B588563-5919-4C2F-AB10-B02147C0A2E8}" srcOrd="0" destOrd="0" presId="urn:microsoft.com/office/officeart/2005/8/layout/arrow1"/>
    <dgm:cxn modelId="{FD4A0C6D-35B5-4350-AA34-F49DE60DCA34}" srcId="{43375E2D-E412-4967-A90B-BBB83B62A518}" destId="{5935718A-CB3D-4011-8E39-CB6E101675E0}" srcOrd="0" destOrd="0" parTransId="{A33D0F66-6BFD-4EB0-B2EE-EB89CD75397E}" sibTransId="{AF65A896-8181-49C0-93DA-0D96209D104B}"/>
    <dgm:cxn modelId="{DA1A6510-35DC-4A9D-884B-50362D0624B9}" type="presParOf" srcId="{AA73B330-F318-41E7-B5CB-4C9F7BC6E9EF}" destId="{0B588563-5919-4C2F-AB10-B02147C0A2E8}" srcOrd="0" destOrd="0" presId="urn:microsoft.com/office/officeart/2005/8/layout/arrow1"/>
    <dgm:cxn modelId="{B6D85EB0-867F-4161-BD30-8FAF09D2087F}" type="presParOf" srcId="{AA73B330-F318-41E7-B5CB-4C9F7BC6E9EF}" destId="{46086B80-D396-45E3-8EE9-FA8C16FF2488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64FED9-073B-40CF-ACF8-8C49BD31C5FE}" type="doc">
      <dgm:prSet loTypeId="urn:microsoft.com/office/officeart/2008/layout/AlternatingPictureBlocks" loCatId="list" qsTypeId="urn:microsoft.com/office/officeart/2005/8/quickstyle/simple1#19" qsCatId="simple" csTypeId="urn:microsoft.com/office/officeart/2005/8/colors/accent1_2#19" csCatId="accent1" phldr="1"/>
      <dgm:spPr/>
    </dgm:pt>
    <dgm:pt modelId="{1C5B08AA-D48E-468B-ABA9-E7220156DF63}">
      <dgm:prSet phldrT="[Текст]" custT="1"/>
      <dgm:spPr/>
      <dgm:t>
        <a:bodyPr/>
        <a:lstStyle/>
        <a:p>
          <a:r>
            <a:rPr lang="ru-RU" sz="2000" b="1" dirty="0" smtClean="0"/>
            <a:t>Фетишизм</a:t>
          </a:r>
          <a:r>
            <a:rPr lang="ru-RU" sz="1600" dirty="0" smtClean="0"/>
            <a:t/>
          </a:r>
          <a:br>
            <a:rPr lang="ru-RU" sz="1600" dirty="0" smtClean="0"/>
          </a:br>
          <a:r>
            <a:rPr lang="ru-RU" sz="1600" dirty="0" smtClean="0"/>
            <a:t>(поклонение неодушевленным предметам)</a:t>
          </a:r>
          <a:endParaRPr lang="ru-RU" sz="1600" dirty="0"/>
        </a:p>
      </dgm:t>
    </dgm:pt>
    <dgm:pt modelId="{446A2D67-6C1F-464B-92DA-3DA723E8F7EC}" type="parTrans" cxnId="{5304A231-1C01-4B71-B3F0-03E4DAD3EFFC}">
      <dgm:prSet/>
      <dgm:spPr/>
      <dgm:t>
        <a:bodyPr/>
        <a:lstStyle/>
        <a:p>
          <a:endParaRPr lang="ru-RU"/>
        </a:p>
      </dgm:t>
    </dgm:pt>
    <dgm:pt modelId="{959E3CF0-15A5-43A5-88BE-5D6D4CDF4A66}" type="sibTrans" cxnId="{5304A231-1C01-4B71-B3F0-03E4DAD3EFFC}">
      <dgm:prSet/>
      <dgm:spPr/>
      <dgm:t>
        <a:bodyPr/>
        <a:lstStyle/>
        <a:p>
          <a:endParaRPr lang="ru-RU"/>
        </a:p>
      </dgm:t>
    </dgm:pt>
    <dgm:pt modelId="{ED316548-C179-4450-9D92-A7863D60D521}">
      <dgm:prSet phldrT="[Текст]" custT="1"/>
      <dgm:spPr/>
      <dgm:t>
        <a:bodyPr/>
        <a:lstStyle/>
        <a:p>
          <a:r>
            <a:rPr lang="ru-RU" sz="2000" b="1" dirty="0" smtClean="0"/>
            <a:t>Магия</a:t>
          </a:r>
          <a:r>
            <a:rPr lang="ru-RU" sz="1600" dirty="0" smtClean="0"/>
            <a:t/>
          </a:r>
          <a:br>
            <a:rPr lang="ru-RU" sz="1600" dirty="0" smtClean="0"/>
          </a:br>
          <a:r>
            <a:rPr lang="ru-RU" sz="1600" dirty="0" smtClean="0"/>
            <a:t>(обряды для </a:t>
          </a:r>
          <a:r>
            <a:rPr lang="ru-RU" sz="1600" dirty="0" err="1" smtClean="0"/>
            <a:t>сверхъестеств</a:t>
          </a:r>
          <a:r>
            <a:rPr lang="ru-RU" sz="1600" dirty="0" smtClean="0"/>
            <a:t>. воздействия на мир)</a:t>
          </a:r>
          <a:endParaRPr lang="ru-RU" sz="1600" dirty="0"/>
        </a:p>
      </dgm:t>
    </dgm:pt>
    <dgm:pt modelId="{97D9984D-BC93-42BC-873A-16587CEB7306}" type="parTrans" cxnId="{66E334B9-B841-4189-8C19-19436956C0F5}">
      <dgm:prSet/>
      <dgm:spPr/>
      <dgm:t>
        <a:bodyPr/>
        <a:lstStyle/>
        <a:p>
          <a:endParaRPr lang="ru-RU"/>
        </a:p>
      </dgm:t>
    </dgm:pt>
    <dgm:pt modelId="{50B0452A-FACB-4319-B887-5226B7DED02F}" type="sibTrans" cxnId="{66E334B9-B841-4189-8C19-19436956C0F5}">
      <dgm:prSet/>
      <dgm:spPr/>
      <dgm:t>
        <a:bodyPr/>
        <a:lstStyle/>
        <a:p>
          <a:endParaRPr lang="ru-RU"/>
        </a:p>
      </dgm:t>
    </dgm:pt>
    <dgm:pt modelId="{92C3EB55-52A6-4606-AB8A-3844F0DA8C70}">
      <dgm:prSet phldrT="[Текст]" custT="1"/>
      <dgm:spPr/>
      <dgm:t>
        <a:bodyPr/>
        <a:lstStyle/>
        <a:p>
          <a:r>
            <a:rPr lang="ru-RU" sz="2000" b="1" dirty="0" smtClean="0"/>
            <a:t>Анимизм</a:t>
          </a:r>
          <a:r>
            <a:rPr lang="ru-RU" sz="1600" dirty="0" smtClean="0"/>
            <a:t/>
          </a:r>
          <a:br>
            <a:rPr lang="ru-RU" sz="1600" dirty="0" smtClean="0"/>
          </a:br>
          <a:r>
            <a:rPr lang="ru-RU" sz="1600" dirty="0" smtClean="0"/>
            <a:t>(вера в всеобщую одухотворенность в природе)</a:t>
          </a:r>
          <a:endParaRPr lang="ru-RU" sz="1600" dirty="0"/>
        </a:p>
      </dgm:t>
    </dgm:pt>
    <dgm:pt modelId="{F47CC588-84DA-4C57-AE71-3A5B34968828}" type="parTrans" cxnId="{97C431DC-379D-4FEC-840B-F1DAA800C58B}">
      <dgm:prSet/>
      <dgm:spPr/>
      <dgm:t>
        <a:bodyPr/>
        <a:lstStyle/>
        <a:p>
          <a:endParaRPr lang="ru-RU"/>
        </a:p>
      </dgm:t>
    </dgm:pt>
    <dgm:pt modelId="{A81E7E92-296A-4388-8FFE-80E4F11848E7}" type="sibTrans" cxnId="{97C431DC-379D-4FEC-840B-F1DAA800C58B}">
      <dgm:prSet/>
      <dgm:spPr/>
      <dgm:t>
        <a:bodyPr/>
        <a:lstStyle/>
        <a:p>
          <a:endParaRPr lang="ru-RU"/>
        </a:p>
      </dgm:t>
    </dgm:pt>
    <dgm:pt modelId="{D95E3DAB-2DF4-42D0-AE76-D15DFE4ABAC5}">
      <dgm:prSet custT="1"/>
      <dgm:spPr/>
      <dgm:t>
        <a:bodyPr/>
        <a:lstStyle/>
        <a:p>
          <a:r>
            <a:rPr lang="ru-RU" sz="2000" b="1" dirty="0" smtClean="0"/>
            <a:t>Тотемизм</a:t>
          </a:r>
          <a:r>
            <a:rPr lang="ru-RU" sz="1700" dirty="0" smtClean="0"/>
            <a:t/>
          </a:r>
          <a:br>
            <a:rPr lang="ru-RU" sz="1700" dirty="0" smtClean="0"/>
          </a:br>
          <a:r>
            <a:rPr lang="ru-RU" sz="1700" dirty="0" smtClean="0"/>
            <a:t>(вера в связь между людьми и животными)</a:t>
          </a:r>
          <a:endParaRPr lang="ru-RU" sz="1700" dirty="0"/>
        </a:p>
      </dgm:t>
    </dgm:pt>
    <dgm:pt modelId="{879FB93A-23B2-422F-92C2-6D84CBCA1C0C}" type="parTrans" cxnId="{413E0EC4-215F-4D38-BEF7-C4879A2B0FC5}">
      <dgm:prSet/>
      <dgm:spPr/>
      <dgm:t>
        <a:bodyPr/>
        <a:lstStyle/>
        <a:p>
          <a:endParaRPr lang="ru-RU"/>
        </a:p>
      </dgm:t>
    </dgm:pt>
    <dgm:pt modelId="{DF5C42F9-F08C-406D-844D-1C509C786942}" type="sibTrans" cxnId="{413E0EC4-215F-4D38-BEF7-C4879A2B0FC5}">
      <dgm:prSet/>
      <dgm:spPr/>
      <dgm:t>
        <a:bodyPr/>
        <a:lstStyle/>
        <a:p>
          <a:endParaRPr lang="ru-RU"/>
        </a:p>
      </dgm:t>
    </dgm:pt>
    <dgm:pt modelId="{F183F0A9-A7A2-44EC-8C06-B541ECD1330E}" type="pres">
      <dgm:prSet presAssocID="{CA64FED9-073B-40CF-ACF8-8C49BD31C5FE}" presName="linearFlow" presStyleCnt="0">
        <dgm:presLayoutVars>
          <dgm:dir/>
          <dgm:resizeHandles val="exact"/>
        </dgm:presLayoutVars>
      </dgm:prSet>
      <dgm:spPr/>
    </dgm:pt>
    <dgm:pt modelId="{523AC1F9-E4DE-4F1F-BDCF-AFD43FC7546D}" type="pres">
      <dgm:prSet presAssocID="{1C5B08AA-D48E-468B-ABA9-E7220156DF63}" presName="comp" presStyleCnt="0"/>
      <dgm:spPr/>
    </dgm:pt>
    <dgm:pt modelId="{D3035316-0550-4DE8-A59C-EB71FE344DDD}" type="pres">
      <dgm:prSet presAssocID="{1C5B08AA-D48E-468B-ABA9-E7220156DF63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B1B91-125B-4629-AA02-AF852E9FD0AA}" type="pres">
      <dgm:prSet presAssocID="{1C5B08AA-D48E-468B-ABA9-E7220156DF63}" presName="rect1" presStyleLbl="lnNode1" presStyleIdx="0" presStyleCnt="4"/>
      <dgm:spPr>
        <a:blipFill>
          <a:blip xmlns:r="http://schemas.openxmlformats.org/officeDocument/2006/relationships" r:embed="rId1">
            <a:extLst/>
          </a:blip>
          <a:srcRect/>
          <a:stretch>
            <a:fillRect t="-16000" b="-16000"/>
          </a:stretch>
        </a:blipFill>
      </dgm:spPr>
    </dgm:pt>
    <dgm:pt modelId="{ADD3E42C-D434-444E-8E36-E49D0BC0FD29}" type="pres">
      <dgm:prSet presAssocID="{959E3CF0-15A5-43A5-88BE-5D6D4CDF4A66}" presName="sibTrans" presStyleCnt="0"/>
      <dgm:spPr/>
    </dgm:pt>
    <dgm:pt modelId="{34F6513A-9D20-4674-A126-024C6BB735E3}" type="pres">
      <dgm:prSet presAssocID="{ED316548-C179-4450-9D92-A7863D60D521}" presName="comp" presStyleCnt="0"/>
      <dgm:spPr/>
    </dgm:pt>
    <dgm:pt modelId="{50A6F349-A9BD-4F86-9BD7-148957C3EECB}" type="pres">
      <dgm:prSet presAssocID="{ED316548-C179-4450-9D92-A7863D60D521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3113A-6BF4-48D0-A150-6EEFBA9814E6}" type="pres">
      <dgm:prSet presAssocID="{ED316548-C179-4450-9D92-A7863D60D521}" presName="rect1" presStyleLbl="lnNode1" presStyleIdx="1" presStyleCnt="4"/>
      <dgm:spPr>
        <a:blipFill>
          <a:blip xmlns:r="http://schemas.openxmlformats.org/officeDocument/2006/relationships" r:embed="rId2">
            <a:extLst/>
          </a:blip>
          <a:srcRect/>
          <a:stretch>
            <a:fillRect l="-9000" r="-9000"/>
          </a:stretch>
        </a:blipFill>
      </dgm:spPr>
    </dgm:pt>
    <dgm:pt modelId="{9C0C9DCE-4CBB-472F-80B3-3366C43C5C0B}" type="pres">
      <dgm:prSet presAssocID="{50B0452A-FACB-4319-B887-5226B7DED02F}" presName="sibTrans" presStyleCnt="0"/>
      <dgm:spPr/>
    </dgm:pt>
    <dgm:pt modelId="{82D72D8B-6D2B-4915-8F6A-8131D2774CE8}" type="pres">
      <dgm:prSet presAssocID="{92C3EB55-52A6-4606-AB8A-3844F0DA8C70}" presName="comp" presStyleCnt="0"/>
      <dgm:spPr/>
    </dgm:pt>
    <dgm:pt modelId="{F7EC8D99-D3D1-46A2-AF4A-261041CD2A8C}" type="pres">
      <dgm:prSet presAssocID="{92C3EB55-52A6-4606-AB8A-3844F0DA8C70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B581C-3305-49CD-91C6-389D952AD84E}" type="pres">
      <dgm:prSet presAssocID="{92C3EB55-52A6-4606-AB8A-3844F0DA8C70}" presName="rect1" presStyleLbl="lnNode1" presStyleIdx="2" presStyleCnt="4"/>
      <dgm:spPr>
        <a:blipFill>
          <a:blip xmlns:r="http://schemas.openxmlformats.org/officeDocument/2006/relationships" r:embed="rId3">
            <a:extLst/>
          </a:blip>
          <a:srcRect/>
          <a:stretch>
            <a:fillRect l="-19000" r="-19000"/>
          </a:stretch>
        </a:blipFill>
      </dgm:spPr>
    </dgm:pt>
    <dgm:pt modelId="{FD97C0E0-B1F1-41B1-ACB3-9F8AD3D8A423}" type="pres">
      <dgm:prSet presAssocID="{A81E7E92-296A-4388-8FFE-80E4F11848E7}" presName="sibTrans" presStyleCnt="0"/>
      <dgm:spPr/>
    </dgm:pt>
    <dgm:pt modelId="{C6E09763-3B89-4432-AA23-82A353E70095}" type="pres">
      <dgm:prSet presAssocID="{D95E3DAB-2DF4-42D0-AE76-D15DFE4ABAC5}" presName="comp" presStyleCnt="0"/>
      <dgm:spPr/>
    </dgm:pt>
    <dgm:pt modelId="{06661BD7-18B1-4A98-90D0-924E0BD80834}" type="pres">
      <dgm:prSet presAssocID="{D95E3DAB-2DF4-42D0-AE76-D15DFE4ABAC5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7ABCD-798F-4D35-A2DD-18821405681F}" type="pres">
      <dgm:prSet presAssocID="{D95E3DAB-2DF4-42D0-AE76-D15DFE4ABAC5}" presName="rect1" presStyleLbl="lnNode1" presStyleIdx="3" presStyleCnt="4"/>
      <dgm:spPr>
        <a:blipFill>
          <a:blip xmlns:r="http://schemas.openxmlformats.org/officeDocument/2006/relationships" r:embed="rId4">
            <a:extLst/>
          </a:blip>
          <a:srcRect/>
          <a:stretch>
            <a:fillRect t="-9000" b="-9000"/>
          </a:stretch>
        </a:blipFill>
      </dgm:spPr>
    </dgm:pt>
  </dgm:ptLst>
  <dgm:cxnLst>
    <dgm:cxn modelId="{66E334B9-B841-4189-8C19-19436956C0F5}" srcId="{CA64FED9-073B-40CF-ACF8-8C49BD31C5FE}" destId="{ED316548-C179-4450-9D92-A7863D60D521}" srcOrd="1" destOrd="0" parTransId="{97D9984D-BC93-42BC-873A-16587CEB7306}" sibTransId="{50B0452A-FACB-4319-B887-5226B7DED02F}"/>
    <dgm:cxn modelId="{8C45F028-2510-4F7E-A549-6BCFCE85B9C7}" type="presOf" srcId="{CA64FED9-073B-40CF-ACF8-8C49BD31C5FE}" destId="{F183F0A9-A7A2-44EC-8C06-B541ECD1330E}" srcOrd="0" destOrd="0" presId="urn:microsoft.com/office/officeart/2008/layout/AlternatingPictureBlocks"/>
    <dgm:cxn modelId="{2529F97B-7704-4984-B6EC-1EC3A125C56E}" type="presOf" srcId="{D95E3DAB-2DF4-42D0-AE76-D15DFE4ABAC5}" destId="{06661BD7-18B1-4A98-90D0-924E0BD80834}" srcOrd="0" destOrd="0" presId="urn:microsoft.com/office/officeart/2008/layout/AlternatingPictureBlocks"/>
    <dgm:cxn modelId="{5304A231-1C01-4B71-B3F0-03E4DAD3EFFC}" srcId="{CA64FED9-073B-40CF-ACF8-8C49BD31C5FE}" destId="{1C5B08AA-D48E-468B-ABA9-E7220156DF63}" srcOrd="0" destOrd="0" parTransId="{446A2D67-6C1F-464B-92DA-3DA723E8F7EC}" sibTransId="{959E3CF0-15A5-43A5-88BE-5D6D4CDF4A66}"/>
    <dgm:cxn modelId="{8FF4BF3A-E3E5-4FC9-AE05-63EFDA320AE6}" type="presOf" srcId="{ED316548-C179-4450-9D92-A7863D60D521}" destId="{50A6F349-A9BD-4F86-9BD7-148957C3EECB}" srcOrd="0" destOrd="0" presId="urn:microsoft.com/office/officeart/2008/layout/AlternatingPictureBlocks"/>
    <dgm:cxn modelId="{413E0EC4-215F-4D38-BEF7-C4879A2B0FC5}" srcId="{CA64FED9-073B-40CF-ACF8-8C49BD31C5FE}" destId="{D95E3DAB-2DF4-42D0-AE76-D15DFE4ABAC5}" srcOrd="3" destOrd="0" parTransId="{879FB93A-23B2-422F-92C2-6D84CBCA1C0C}" sibTransId="{DF5C42F9-F08C-406D-844D-1C509C786942}"/>
    <dgm:cxn modelId="{73DF49F3-7ED3-4C31-B868-51F03FEF6FF2}" type="presOf" srcId="{1C5B08AA-D48E-468B-ABA9-E7220156DF63}" destId="{D3035316-0550-4DE8-A59C-EB71FE344DDD}" srcOrd="0" destOrd="0" presId="urn:microsoft.com/office/officeart/2008/layout/AlternatingPictureBlocks"/>
    <dgm:cxn modelId="{B6869908-6FAF-4ED1-A891-6333B1A0EB32}" type="presOf" srcId="{92C3EB55-52A6-4606-AB8A-3844F0DA8C70}" destId="{F7EC8D99-D3D1-46A2-AF4A-261041CD2A8C}" srcOrd="0" destOrd="0" presId="urn:microsoft.com/office/officeart/2008/layout/AlternatingPictureBlocks"/>
    <dgm:cxn modelId="{97C431DC-379D-4FEC-840B-F1DAA800C58B}" srcId="{CA64FED9-073B-40CF-ACF8-8C49BD31C5FE}" destId="{92C3EB55-52A6-4606-AB8A-3844F0DA8C70}" srcOrd="2" destOrd="0" parTransId="{F47CC588-84DA-4C57-AE71-3A5B34968828}" sibTransId="{A81E7E92-296A-4388-8FFE-80E4F11848E7}"/>
    <dgm:cxn modelId="{53157DCF-8047-4788-8AD9-38E4637C664C}" type="presParOf" srcId="{F183F0A9-A7A2-44EC-8C06-B541ECD1330E}" destId="{523AC1F9-E4DE-4F1F-BDCF-AFD43FC7546D}" srcOrd="0" destOrd="0" presId="urn:microsoft.com/office/officeart/2008/layout/AlternatingPictureBlocks"/>
    <dgm:cxn modelId="{A4FF36E1-40D4-4296-A2AC-ECF50181478D}" type="presParOf" srcId="{523AC1F9-E4DE-4F1F-BDCF-AFD43FC7546D}" destId="{D3035316-0550-4DE8-A59C-EB71FE344DDD}" srcOrd="0" destOrd="0" presId="urn:microsoft.com/office/officeart/2008/layout/AlternatingPictureBlocks"/>
    <dgm:cxn modelId="{CA058D54-34AE-4396-A7BC-E2572D59B903}" type="presParOf" srcId="{523AC1F9-E4DE-4F1F-BDCF-AFD43FC7546D}" destId="{A87B1B91-125B-4629-AA02-AF852E9FD0AA}" srcOrd="1" destOrd="0" presId="urn:microsoft.com/office/officeart/2008/layout/AlternatingPictureBlocks"/>
    <dgm:cxn modelId="{0D2A0397-47A4-4529-A7D4-A027FF166C40}" type="presParOf" srcId="{F183F0A9-A7A2-44EC-8C06-B541ECD1330E}" destId="{ADD3E42C-D434-444E-8E36-E49D0BC0FD29}" srcOrd="1" destOrd="0" presId="urn:microsoft.com/office/officeart/2008/layout/AlternatingPictureBlocks"/>
    <dgm:cxn modelId="{7BE92443-D858-4960-A467-0FF892704D28}" type="presParOf" srcId="{F183F0A9-A7A2-44EC-8C06-B541ECD1330E}" destId="{34F6513A-9D20-4674-A126-024C6BB735E3}" srcOrd="2" destOrd="0" presId="urn:microsoft.com/office/officeart/2008/layout/AlternatingPictureBlocks"/>
    <dgm:cxn modelId="{1A266E39-E204-4414-9C90-FBABE8C55AC0}" type="presParOf" srcId="{34F6513A-9D20-4674-A126-024C6BB735E3}" destId="{50A6F349-A9BD-4F86-9BD7-148957C3EECB}" srcOrd="0" destOrd="0" presId="urn:microsoft.com/office/officeart/2008/layout/AlternatingPictureBlocks"/>
    <dgm:cxn modelId="{2045CC80-FF65-46F4-B952-9C49126BAD69}" type="presParOf" srcId="{34F6513A-9D20-4674-A126-024C6BB735E3}" destId="{6073113A-6BF4-48D0-A150-6EEFBA9814E6}" srcOrd="1" destOrd="0" presId="urn:microsoft.com/office/officeart/2008/layout/AlternatingPictureBlocks"/>
    <dgm:cxn modelId="{44067B15-6139-4079-B23B-6023A0974203}" type="presParOf" srcId="{F183F0A9-A7A2-44EC-8C06-B541ECD1330E}" destId="{9C0C9DCE-4CBB-472F-80B3-3366C43C5C0B}" srcOrd="3" destOrd="0" presId="urn:microsoft.com/office/officeart/2008/layout/AlternatingPictureBlocks"/>
    <dgm:cxn modelId="{A51A49D0-79A9-403E-9F6B-DD752FFC7AC3}" type="presParOf" srcId="{F183F0A9-A7A2-44EC-8C06-B541ECD1330E}" destId="{82D72D8B-6D2B-4915-8F6A-8131D2774CE8}" srcOrd="4" destOrd="0" presId="urn:microsoft.com/office/officeart/2008/layout/AlternatingPictureBlocks"/>
    <dgm:cxn modelId="{B4DE22A4-C3E9-4850-A31A-A10A7037DDBD}" type="presParOf" srcId="{82D72D8B-6D2B-4915-8F6A-8131D2774CE8}" destId="{F7EC8D99-D3D1-46A2-AF4A-261041CD2A8C}" srcOrd="0" destOrd="0" presId="urn:microsoft.com/office/officeart/2008/layout/AlternatingPictureBlocks"/>
    <dgm:cxn modelId="{BD0B72EE-8D0D-4E43-8591-8A6F55B8C1FC}" type="presParOf" srcId="{82D72D8B-6D2B-4915-8F6A-8131D2774CE8}" destId="{04DB581C-3305-49CD-91C6-389D952AD84E}" srcOrd="1" destOrd="0" presId="urn:microsoft.com/office/officeart/2008/layout/AlternatingPictureBlocks"/>
    <dgm:cxn modelId="{7AC628E1-99CB-4542-9493-23C6BF4190BB}" type="presParOf" srcId="{F183F0A9-A7A2-44EC-8C06-B541ECD1330E}" destId="{FD97C0E0-B1F1-41B1-ACB3-9F8AD3D8A423}" srcOrd="5" destOrd="0" presId="urn:microsoft.com/office/officeart/2008/layout/AlternatingPictureBlocks"/>
    <dgm:cxn modelId="{2EEDA186-9D7F-464C-996B-F3683AEA2A6F}" type="presParOf" srcId="{F183F0A9-A7A2-44EC-8C06-B541ECD1330E}" destId="{C6E09763-3B89-4432-AA23-82A353E70095}" srcOrd="6" destOrd="0" presId="urn:microsoft.com/office/officeart/2008/layout/AlternatingPictureBlocks"/>
    <dgm:cxn modelId="{BB77F41E-78AC-43CC-828B-40FBC65A03F6}" type="presParOf" srcId="{C6E09763-3B89-4432-AA23-82A353E70095}" destId="{06661BD7-18B1-4A98-90D0-924E0BD80834}" srcOrd="0" destOrd="0" presId="urn:microsoft.com/office/officeart/2008/layout/AlternatingPictureBlocks"/>
    <dgm:cxn modelId="{E4A50281-496A-4374-9137-B3FF1187635B}" type="presParOf" srcId="{C6E09763-3B89-4432-AA23-82A353E70095}" destId="{2697ABCD-798F-4D35-A2DD-18821405681F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A7A5F3-A4B9-4031-8117-2A97DD449B86}" type="doc">
      <dgm:prSet loTypeId="urn:microsoft.com/office/officeart/2005/8/layout/arrow3" loCatId="relationship" qsTypeId="urn:microsoft.com/office/officeart/2005/8/quickstyle/simple1#20" qsCatId="simple" csTypeId="urn:microsoft.com/office/officeart/2005/8/colors/accent1_2#20" csCatId="accent1" phldr="1"/>
      <dgm:spPr/>
      <dgm:t>
        <a:bodyPr/>
        <a:lstStyle/>
        <a:p>
          <a:endParaRPr lang="ru-RU"/>
        </a:p>
      </dgm:t>
    </dgm:pt>
    <dgm:pt modelId="{028F0E50-1614-4A50-A374-3293DCEE4B69}">
      <dgm:prSet phldrT="[Текст]"/>
      <dgm:spPr/>
      <dgm:t>
        <a:bodyPr/>
        <a:lstStyle/>
        <a:p>
          <a:r>
            <a:rPr lang="ru-RU" dirty="0" smtClean="0"/>
            <a:t>Вера</a:t>
          </a:r>
          <a:endParaRPr lang="ru-RU" dirty="0"/>
        </a:p>
      </dgm:t>
    </dgm:pt>
    <dgm:pt modelId="{7309C9E1-36E2-42DD-88F9-262141828E34}" type="parTrans" cxnId="{2CC545F8-4A4B-4DD3-B542-9175D4FBE957}">
      <dgm:prSet/>
      <dgm:spPr/>
      <dgm:t>
        <a:bodyPr/>
        <a:lstStyle/>
        <a:p>
          <a:endParaRPr lang="ru-RU"/>
        </a:p>
      </dgm:t>
    </dgm:pt>
    <dgm:pt modelId="{4D59DB31-010D-4C43-9B6B-63067D7CB22B}" type="sibTrans" cxnId="{2CC545F8-4A4B-4DD3-B542-9175D4FBE957}">
      <dgm:prSet/>
      <dgm:spPr/>
      <dgm:t>
        <a:bodyPr/>
        <a:lstStyle/>
        <a:p>
          <a:endParaRPr lang="ru-RU"/>
        </a:p>
      </dgm:t>
    </dgm:pt>
    <dgm:pt modelId="{CB1DAE10-036D-4DF2-B1BC-D1416A48463B}">
      <dgm:prSet phldrT="[Текст]"/>
      <dgm:spPr/>
      <dgm:t>
        <a:bodyPr/>
        <a:lstStyle/>
        <a:p>
          <a:r>
            <a:rPr lang="ru-RU" dirty="0" smtClean="0"/>
            <a:t>Знания</a:t>
          </a:r>
          <a:endParaRPr lang="ru-RU" dirty="0"/>
        </a:p>
      </dgm:t>
    </dgm:pt>
    <dgm:pt modelId="{031CA2BF-DDE3-45A9-9F27-F50AC165C23C}" type="parTrans" cxnId="{1CB84A66-85D2-408C-ABFB-93C63B2F9ADF}">
      <dgm:prSet/>
      <dgm:spPr/>
      <dgm:t>
        <a:bodyPr/>
        <a:lstStyle/>
        <a:p>
          <a:endParaRPr lang="ru-RU"/>
        </a:p>
      </dgm:t>
    </dgm:pt>
    <dgm:pt modelId="{D3DF5A51-54F8-489E-A6E3-DFA2D84FD377}" type="sibTrans" cxnId="{1CB84A66-85D2-408C-ABFB-93C63B2F9ADF}">
      <dgm:prSet/>
      <dgm:spPr/>
      <dgm:t>
        <a:bodyPr/>
        <a:lstStyle/>
        <a:p>
          <a:endParaRPr lang="ru-RU"/>
        </a:p>
      </dgm:t>
    </dgm:pt>
    <dgm:pt modelId="{5C5033D2-3619-41B4-90DC-E6BC8E492398}" type="pres">
      <dgm:prSet presAssocID="{27A7A5F3-A4B9-4031-8117-2A97DD449B8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A0D7E1-AC07-496C-B80F-7ABCB17B7DBD}" type="pres">
      <dgm:prSet presAssocID="{27A7A5F3-A4B9-4031-8117-2A97DD449B86}" presName="divider" presStyleLbl="fgShp" presStyleIdx="0" presStyleCnt="1"/>
      <dgm:spPr/>
    </dgm:pt>
    <dgm:pt modelId="{C811ADBA-CB24-4C19-AAC6-12656D4BB34F}" type="pres">
      <dgm:prSet presAssocID="{028F0E50-1614-4A50-A374-3293DCEE4B69}" presName="downArrow" presStyleLbl="node1" presStyleIdx="0" presStyleCnt="2"/>
      <dgm:spPr/>
    </dgm:pt>
    <dgm:pt modelId="{6F703DA7-72FF-4F8F-A0C2-0722E45F9A7B}" type="pres">
      <dgm:prSet presAssocID="{028F0E50-1614-4A50-A374-3293DCEE4B69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C6472-1D30-4300-B33A-9797737F781A}" type="pres">
      <dgm:prSet presAssocID="{CB1DAE10-036D-4DF2-B1BC-D1416A48463B}" presName="upArrow" presStyleLbl="node1" presStyleIdx="1" presStyleCnt="2"/>
      <dgm:spPr/>
    </dgm:pt>
    <dgm:pt modelId="{751D9B1A-0360-4437-8514-729FFC23CF68}" type="pres">
      <dgm:prSet presAssocID="{CB1DAE10-036D-4DF2-B1BC-D1416A48463B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C545F8-4A4B-4DD3-B542-9175D4FBE957}" srcId="{27A7A5F3-A4B9-4031-8117-2A97DD449B86}" destId="{028F0E50-1614-4A50-A374-3293DCEE4B69}" srcOrd="0" destOrd="0" parTransId="{7309C9E1-36E2-42DD-88F9-262141828E34}" sibTransId="{4D59DB31-010D-4C43-9B6B-63067D7CB22B}"/>
    <dgm:cxn modelId="{1CB84A66-85D2-408C-ABFB-93C63B2F9ADF}" srcId="{27A7A5F3-A4B9-4031-8117-2A97DD449B86}" destId="{CB1DAE10-036D-4DF2-B1BC-D1416A48463B}" srcOrd="1" destOrd="0" parTransId="{031CA2BF-DDE3-45A9-9F27-F50AC165C23C}" sibTransId="{D3DF5A51-54F8-489E-A6E3-DFA2D84FD377}"/>
    <dgm:cxn modelId="{F2F536A2-7078-4FFF-AC7C-D648F0F5B558}" type="presOf" srcId="{CB1DAE10-036D-4DF2-B1BC-D1416A48463B}" destId="{751D9B1A-0360-4437-8514-729FFC23CF68}" srcOrd="0" destOrd="0" presId="urn:microsoft.com/office/officeart/2005/8/layout/arrow3"/>
    <dgm:cxn modelId="{EC35F94B-AA3C-4C1A-9C0C-11E4EEFAE94A}" type="presOf" srcId="{27A7A5F3-A4B9-4031-8117-2A97DD449B86}" destId="{5C5033D2-3619-41B4-90DC-E6BC8E492398}" srcOrd="0" destOrd="0" presId="urn:microsoft.com/office/officeart/2005/8/layout/arrow3"/>
    <dgm:cxn modelId="{16CBB4FB-DCFB-420C-8F5C-DA97190A30EF}" type="presOf" srcId="{028F0E50-1614-4A50-A374-3293DCEE4B69}" destId="{6F703DA7-72FF-4F8F-A0C2-0722E45F9A7B}" srcOrd="0" destOrd="0" presId="urn:microsoft.com/office/officeart/2005/8/layout/arrow3"/>
    <dgm:cxn modelId="{F278C20C-120E-40E0-A807-864770415A23}" type="presParOf" srcId="{5C5033D2-3619-41B4-90DC-E6BC8E492398}" destId="{07A0D7E1-AC07-496C-B80F-7ABCB17B7DBD}" srcOrd="0" destOrd="0" presId="urn:microsoft.com/office/officeart/2005/8/layout/arrow3"/>
    <dgm:cxn modelId="{F9BE9417-9A4C-497C-ABEA-B12F476669DD}" type="presParOf" srcId="{5C5033D2-3619-41B4-90DC-E6BC8E492398}" destId="{C811ADBA-CB24-4C19-AAC6-12656D4BB34F}" srcOrd="1" destOrd="0" presId="urn:microsoft.com/office/officeart/2005/8/layout/arrow3"/>
    <dgm:cxn modelId="{1960D239-6777-48FD-A85F-04591123E330}" type="presParOf" srcId="{5C5033D2-3619-41B4-90DC-E6BC8E492398}" destId="{6F703DA7-72FF-4F8F-A0C2-0722E45F9A7B}" srcOrd="2" destOrd="0" presId="urn:microsoft.com/office/officeart/2005/8/layout/arrow3"/>
    <dgm:cxn modelId="{1B87D114-A66E-41E7-A302-650B84D15C51}" type="presParOf" srcId="{5C5033D2-3619-41B4-90DC-E6BC8E492398}" destId="{615C6472-1D30-4300-B33A-9797737F781A}" srcOrd="3" destOrd="0" presId="urn:microsoft.com/office/officeart/2005/8/layout/arrow3"/>
    <dgm:cxn modelId="{CAE799A7-E9D2-4A91-B8C5-F6757F4522E9}" type="presParOf" srcId="{5C5033D2-3619-41B4-90DC-E6BC8E492398}" destId="{751D9B1A-0360-4437-8514-729FFC23CF68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ABF3E4-F316-43A9-A78C-F50459EA7185}" type="doc">
      <dgm:prSet loTypeId="urn:microsoft.com/office/officeart/2005/8/layout/orgChart1" loCatId="hierarchy" qsTypeId="urn:microsoft.com/office/officeart/2005/8/quickstyle/simple1#21" qsCatId="simple" csTypeId="urn:microsoft.com/office/officeart/2005/8/colors/accent1_2#21" csCatId="accent1" phldr="1"/>
      <dgm:spPr/>
      <dgm:t>
        <a:bodyPr/>
        <a:lstStyle/>
        <a:p>
          <a:endParaRPr lang="ru-RU"/>
        </a:p>
      </dgm:t>
    </dgm:pt>
    <dgm:pt modelId="{28B353AB-2894-433F-B0B4-4E31DEEABBA5}">
      <dgm:prSet phldrT="[Текст]"/>
      <dgm:spPr/>
      <dgm:t>
        <a:bodyPr/>
        <a:lstStyle/>
        <a:p>
          <a:r>
            <a:rPr lang="ru-RU" dirty="0" smtClean="0"/>
            <a:t>Религии</a:t>
          </a:r>
          <a:endParaRPr lang="ru-RU" dirty="0"/>
        </a:p>
      </dgm:t>
    </dgm:pt>
    <dgm:pt modelId="{C808C0C0-17DF-4A2E-96BA-FF8437FF445A}" type="parTrans" cxnId="{7AC07E3B-867F-48FA-8D0C-D494E8D721EF}">
      <dgm:prSet/>
      <dgm:spPr/>
      <dgm:t>
        <a:bodyPr/>
        <a:lstStyle/>
        <a:p>
          <a:endParaRPr lang="ru-RU"/>
        </a:p>
      </dgm:t>
    </dgm:pt>
    <dgm:pt modelId="{5FD71D59-4A0B-4200-9DDE-3847DA00C9F2}" type="sibTrans" cxnId="{7AC07E3B-867F-48FA-8D0C-D494E8D721EF}">
      <dgm:prSet/>
      <dgm:spPr/>
      <dgm:t>
        <a:bodyPr/>
        <a:lstStyle/>
        <a:p>
          <a:endParaRPr lang="ru-RU"/>
        </a:p>
      </dgm:t>
    </dgm:pt>
    <dgm:pt modelId="{825E55B4-18A8-4EF3-8513-D6276B143ED5}">
      <dgm:prSet phldrT="[Текст]"/>
      <dgm:spPr/>
      <dgm:t>
        <a:bodyPr/>
        <a:lstStyle/>
        <a:p>
          <a:r>
            <a:rPr lang="ru-RU" dirty="0" smtClean="0"/>
            <a:t>Родоплеменные</a:t>
          </a:r>
          <a:endParaRPr lang="ru-RU" dirty="0"/>
        </a:p>
      </dgm:t>
    </dgm:pt>
    <dgm:pt modelId="{F1F07602-09D7-4B29-9006-F5C6D8D19877}" type="parTrans" cxnId="{E08009F6-6F08-4675-AB07-D273C19582C1}">
      <dgm:prSet/>
      <dgm:spPr/>
      <dgm:t>
        <a:bodyPr/>
        <a:lstStyle/>
        <a:p>
          <a:endParaRPr lang="ru-RU"/>
        </a:p>
      </dgm:t>
    </dgm:pt>
    <dgm:pt modelId="{4BF15489-5595-491B-8C12-47FA3CFB7FEC}" type="sibTrans" cxnId="{E08009F6-6F08-4675-AB07-D273C19582C1}">
      <dgm:prSet/>
      <dgm:spPr/>
      <dgm:t>
        <a:bodyPr/>
        <a:lstStyle/>
        <a:p>
          <a:endParaRPr lang="ru-RU"/>
        </a:p>
      </dgm:t>
    </dgm:pt>
    <dgm:pt modelId="{D2C49A57-15DE-4DF4-AAE3-4DE08870A221}">
      <dgm:prSet phldrT="[Текст]"/>
      <dgm:spPr/>
      <dgm:t>
        <a:bodyPr/>
        <a:lstStyle/>
        <a:p>
          <a:r>
            <a:rPr lang="ru-RU" dirty="0" smtClean="0"/>
            <a:t>Национальные</a:t>
          </a:r>
          <a:endParaRPr lang="ru-RU" dirty="0"/>
        </a:p>
      </dgm:t>
    </dgm:pt>
    <dgm:pt modelId="{ABEB4490-F510-4CCE-810F-5E9ED6262B9F}" type="parTrans" cxnId="{DD1A024C-F997-4A6C-A975-9FF378C9322F}">
      <dgm:prSet/>
      <dgm:spPr/>
      <dgm:t>
        <a:bodyPr/>
        <a:lstStyle/>
        <a:p>
          <a:endParaRPr lang="ru-RU"/>
        </a:p>
      </dgm:t>
    </dgm:pt>
    <dgm:pt modelId="{48DA9533-F3EA-4B76-B8E7-13014A74D8B1}" type="sibTrans" cxnId="{DD1A024C-F997-4A6C-A975-9FF378C9322F}">
      <dgm:prSet/>
      <dgm:spPr/>
      <dgm:t>
        <a:bodyPr/>
        <a:lstStyle/>
        <a:p>
          <a:endParaRPr lang="ru-RU"/>
        </a:p>
      </dgm:t>
    </dgm:pt>
    <dgm:pt modelId="{DF8A53D4-CDAE-461A-895D-AB11F78E715E}">
      <dgm:prSet phldrT="[Текст]"/>
      <dgm:spPr/>
      <dgm:t>
        <a:bodyPr/>
        <a:lstStyle/>
        <a:p>
          <a:r>
            <a:rPr lang="ru-RU" dirty="0" smtClean="0"/>
            <a:t>Мировые</a:t>
          </a:r>
          <a:endParaRPr lang="ru-RU" dirty="0"/>
        </a:p>
      </dgm:t>
    </dgm:pt>
    <dgm:pt modelId="{D0882EFA-8272-4915-86AE-086775D16AC9}" type="parTrans" cxnId="{DB46E0E1-0FA2-4E74-8881-A91C84F2CFAF}">
      <dgm:prSet/>
      <dgm:spPr/>
      <dgm:t>
        <a:bodyPr/>
        <a:lstStyle/>
        <a:p>
          <a:endParaRPr lang="ru-RU"/>
        </a:p>
      </dgm:t>
    </dgm:pt>
    <dgm:pt modelId="{82F2DCAF-B950-488D-BAED-EE85D7346F73}" type="sibTrans" cxnId="{DB46E0E1-0FA2-4E74-8881-A91C84F2CFAF}">
      <dgm:prSet/>
      <dgm:spPr/>
      <dgm:t>
        <a:bodyPr/>
        <a:lstStyle/>
        <a:p>
          <a:endParaRPr lang="ru-RU"/>
        </a:p>
      </dgm:t>
    </dgm:pt>
    <dgm:pt modelId="{607F937D-CF63-4DF6-BFCD-0DBC415AA095}">
      <dgm:prSet phldrT="[Текст]"/>
      <dgm:spPr/>
      <dgm:t>
        <a:bodyPr/>
        <a:lstStyle/>
        <a:p>
          <a:r>
            <a:rPr lang="ru-RU" dirty="0" smtClean="0"/>
            <a:t>Культ природы</a:t>
          </a:r>
          <a:endParaRPr lang="ru-RU" dirty="0"/>
        </a:p>
      </dgm:t>
    </dgm:pt>
    <dgm:pt modelId="{A8A0B3BB-CEAE-41C5-BF39-AC3F64CAD619}" type="parTrans" cxnId="{AAE3CF89-FEC1-4F6A-B82F-B8460FF2C611}">
      <dgm:prSet/>
      <dgm:spPr/>
      <dgm:t>
        <a:bodyPr/>
        <a:lstStyle/>
        <a:p>
          <a:endParaRPr lang="ru-RU"/>
        </a:p>
      </dgm:t>
    </dgm:pt>
    <dgm:pt modelId="{4330B673-EC83-429D-9AFB-CC3649EB0535}" type="sibTrans" cxnId="{AAE3CF89-FEC1-4F6A-B82F-B8460FF2C611}">
      <dgm:prSet/>
      <dgm:spPr/>
      <dgm:t>
        <a:bodyPr/>
        <a:lstStyle/>
        <a:p>
          <a:endParaRPr lang="ru-RU"/>
        </a:p>
      </dgm:t>
    </dgm:pt>
    <dgm:pt modelId="{6B23E99E-11C2-4950-AC2A-9EBF16C0235A}">
      <dgm:prSet phldrT="[Текст]"/>
      <dgm:spPr/>
      <dgm:t>
        <a:bodyPr/>
        <a:lstStyle/>
        <a:p>
          <a:r>
            <a:rPr lang="ru-RU" dirty="0" smtClean="0"/>
            <a:t>Культ предков</a:t>
          </a:r>
          <a:endParaRPr lang="ru-RU" dirty="0"/>
        </a:p>
      </dgm:t>
    </dgm:pt>
    <dgm:pt modelId="{75A801A0-2709-48C5-94C2-326A5F5B5A62}" type="parTrans" cxnId="{BCFB859A-268A-4A93-9431-59EA2C27DAAF}">
      <dgm:prSet/>
      <dgm:spPr/>
      <dgm:t>
        <a:bodyPr/>
        <a:lstStyle/>
        <a:p>
          <a:endParaRPr lang="ru-RU"/>
        </a:p>
      </dgm:t>
    </dgm:pt>
    <dgm:pt modelId="{A9312BD6-11C8-4C3A-8ECC-96ED2407F825}" type="sibTrans" cxnId="{BCFB859A-268A-4A93-9431-59EA2C27DAAF}">
      <dgm:prSet/>
      <dgm:spPr/>
      <dgm:t>
        <a:bodyPr/>
        <a:lstStyle/>
        <a:p>
          <a:endParaRPr lang="ru-RU"/>
        </a:p>
      </dgm:t>
    </dgm:pt>
    <dgm:pt modelId="{93F021CC-6BB2-4370-B019-8858074260BE}">
      <dgm:prSet phldrT="[Текст]"/>
      <dgm:spPr/>
      <dgm:t>
        <a:bodyPr/>
        <a:lstStyle/>
        <a:p>
          <a:r>
            <a:rPr lang="ru-RU" dirty="0" smtClean="0"/>
            <a:t>Культ вождей</a:t>
          </a:r>
          <a:endParaRPr lang="ru-RU" dirty="0"/>
        </a:p>
      </dgm:t>
    </dgm:pt>
    <dgm:pt modelId="{FF006145-3B81-4480-B4DB-3F123C3C7383}" type="parTrans" cxnId="{86475F7A-545A-4D4E-A70A-B6B6A2BE99B2}">
      <dgm:prSet/>
      <dgm:spPr/>
      <dgm:t>
        <a:bodyPr/>
        <a:lstStyle/>
        <a:p>
          <a:endParaRPr lang="ru-RU"/>
        </a:p>
      </dgm:t>
    </dgm:pt>
    <dgm:pt modelId="{4ABC061D-5A98-465C-AE2A-636EC1C02879}" type="sibTrans" cxnId="{86475F7A-545A-4D4E-A70A-B6B6A2BE99B2}">
      <dgm:prSet/>
      <dgm:spPr/>
      <dgm:t>
        <a:bodyPr/>
        <a:lstStyle/>
        <a:p>
          <a:endParaRPr lang="ru-RU"/>
        </a:p>
      </dgm:t>
    </dgm:pt>
    <dgm:pt modelId="{086B8EB7-BA41-48E3-8DE2-AECEFEED8038}" type="pres">
      <dgm:prSet presAssocID="{AEABF3E4-F316-43A9-A78C-F50459EA718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6A2E81A-F33B-426A-9B0B-BE379AB74AA7}" type="pres">
      <dgm:prSet presAssocID="{28B353AB-2894-433F-B0B4-4E31DEEABBA5}" presName="hierRoot1" presStyleCnt="0">
        <dgm:presLayoutVars>
          <dgm:hierBranch val="init"/>
        </dgm:presLayoutVars>
      </dgm:prSet>
      <dgm:spPr/>
    </dgm:pt>
    <dgm:pt modelId="{8149F69F-65FA-4221-9727-944F9C3C5177}" type="pres">
      <dgm:prSet presAssocID="{28B353AB-2894-433F-B0B4-4E31DEEABBA5}" presName="rootComposite1" presStyleCnt="0"/>
      <dgm:spPr/>
    </dgm:pt>
    <dgm:pt modelId="{9B25B343-0903-42CB-AA0A-B2B2B2EF139E}" type="pres">
      <dgm:prSet presAssocID="{28B353AB-2894-433F-B0B4-4E31DEEABBA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90BA95-62C9-4F5D-ACE9-FD730493CB01}" type="pres">
      <dgm:prSet presAssocID="{28B353AB-2894-433F-B0B4-4E31DEEABBA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ED6BA66-840F-4019-A49F-A71F7717DFA0}" type="pres">
      <dgm:prSet presAssocID="{28B353AB-2894-433F-B0B4-4E31DEEABBA5}" presName="hierChild2" presStyleCnt="0"/>
      <dgm:spPr/>
    </dgm:pt>
    <dgm:pt modelId="{9D628EC5-615B-4BCA-9997-69254D1ABC8D}" type="pres">
      <dgm:prSet presAssocID="{F1F07602-09D7-4B29-9006-F5C6D8D1987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06F6F42C-D722-4478-8434-8E97FA2C7C26}" type="pres">
      <dgm:prSet presAssocID="{825E55B4-18A8-4EF3-8513-D6276B143ED5}" presName="hierRoot2" presStyleCnt="0">
        <dgm:presLayoutVars>
          <dgm:hierBranch val="init"/>
        </dgm:presLayoutVars>
      </dgm:prSet>
      <dgm:spPr/>
    </dgm:pt>
    <dgm:pt modelId="{1C263694-22F4-459C-AEE6-2F20C57F8F1E}" type="pres">
      <dgm:prSet presAssocID="{825E55B4-18A8-4EF3-8513-D6276B143ED5}" presName="rootComposite" presStyleCnt="0"/>
      <dgm:spPr/>
    </dgm:pt>
    <dgm:pt modelId="{13B10B8D-7EB4-44D5-B1B7-A29EF1EABB7B}" type="pres">
      <dgm:prSet presAssocID="{825E55B4-18A8-4EF3-8513-D6276B143ED5}" presName="rootText" presStyleLbl="node2" presStyleIdx="0" presStyleCnt="3" custScaleX="1104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0C8133-E025-4879-AC16-64734733FBD9}" type="pres">
      <dgm:prSet presAssocID="{825E55B4-18A8-4EF3-8513-D6276B143ED5}" presName="rootConnector" presStyleLbl="node2" presStyleIdx="0" presStyleCnt="3"/>
      <dgm:spPr/>
      <dgm:t>
        <a:bodyPr/>
        <a:lstStyle/>
        <a:p>
          <a:endParaRPr lang="ru-RU"/>
        </a:p>
      </dgm:t>
    </dgm:pt>
    <dgm:pt modelId="{A4ED8B1C-2FB1-419E-BD1F-AA96CDC15AD2}" type="pres">
      <dgm:prSet presAssocID="{825E55B4-18A8-4EF3-8513-D6276B143ED5}" presName="hierChild4" presStyleCnt="0"/>
      <dgm:spPr/>
    </dgm:pt>
    <dgm:pt modelId="{17F4879D-F266-49F1-861E-A7D45C8158D0}" type="pres">
      <dgm:prSet presAssocID="{A8A0B3BB-CEAE-41C5-BF39-AC3F64CAD619}" presName="Name37" presStyleLbl="parChTrans1D3" presStyleIdx="0" presStyleCnt="3"/>
      <dgm:spPr/>
      <dgm:t>
        <a:bodyPr/>
        <a:lstStyle/>
        <a:p>
          <a:endParaRPr lang="ru-RU"/>
        </a:p>
      </dgm:t>
    </dgm:pt>
    <dgm:pt modelId="{1BBF7B63-82EC-45F0-8CAA-9A908B25A2F7}" type="pres">
      <dgm:prSet presAssocID="{607F937D-CF63-4DF6-BFCD-0DBC415AA095}" presName="hierRoot2" presStyleCnt="0">
        <dgm:presLayoutVars>
          <dgm:hierBranch val="init"/>
        </dgm:presLayoutVars>
      </dgm:prSet>
      <dgm:spPr/>
    </dgm:pt>
    <dgm:pt modelId="{8D18795A-A330-496E-A754-A4F69BCA74E5}" type="pres">
      <dgm:prSet presAssocID="{607F937D-CF63-4DF6-BFCD-0DBC415AA095}" presName="rootComposite" presStyleCnt="0"/>
      <dgm:spPr/>
    </dgm:pt>
    <dgm:pt modelId="{B846ED34-C48C-4B37-8810-F9A7D7F909C2}" type="pres">
      <dgm:prSet presAssocID="{607F937D-CF63-4DF6-BFCD-0DBC415AA095}" presName="rootText" presStyleLbl="node3" presStyleIdx="0" presStyleCnt="3" custScaleX="1165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6EE2FC-3300-407B-82B7-5EFBFEE23031}" type="pres">
      <dgm:prSet presAssocID="{607F937D-CF63-4DF6-BFCD-0DBC415AA095}" presName="rootConnector" presStyleLbl="node3" presStyleIdx="0" presStyleCnt="3"/>
      <dgm:spPr/>
      <dgm:t>
        <a:bodyPr/>
        <a:lstStyle/>
        <a:p>
          <a:endParaRPr lang="ru-RU"/>
        </a:p>
      </dgm:t>
    </dgm:pt>
    <dgm:pt modelId="{9D57755B-E3A2-48E8-B2D2-01206ED1680B}" type="pres">
      <dgm:prSet presAssocID="{607F937D-CF63-4DF6-BFCD-0DBC415AA095}" presName="hierChild4" presStyleCnt="0"/>
      <dgm:spPr/>
    </dgm:pt>
    <dgm:pt modelId="{C0E7A344-EDC6-4C56-8B0C-36A5B2396516}" type="pres">
      <dgm:prSet presAssocID="{607F937D-CF63-4DF6-BFCD-0DBC415AA095}" presName="hierChild5" presStyleCnt="0"/>
      <dgm:spPr/>
    </dgm:pt>
    <dgm:pt modelId="{4BD715D6-CB59-4278-A036-AE31F1A966F2}" type="pres">
      <dgm:prSet presAssocID="{75A801A0-2709-48C5-94C2-326A5F5B5A62}" presName="Name37" presStyleLbl="parChTrans1D3" presStyleIdx="1" presStyleCnt="3"/>
      <dgm:spPr/>
      <dgm:t>
        <a:bodyPr/>
        <a:lstStyle/>
        <a:p>
          <a:endParaRPr lang="ru-RU"/>
        </a:p>
      </dgm:t>
    </dgm:pt>
    <dgm:pt modelId="{84C6F666-CB0D-46E6-A447-1D8D04A369BD}" type="pres">
      <dgm:prSet presAssocID="{6B23E99E-11C2-4950-AC2A-9EBF16C0235A}" presName="hierRoot2" presStyleCnt="0">
        <dgm:presLayoutVars>
          <dgm:hierBranch val="init"/>
        </dgm:presLayoutVars>
      </dgm:prSet>
      <dgm:spPr/>
    </dgm:pt>
    <dgm:pt modelId="{A9A9CFE8-1036-4B46-8B70-E83B55DA7DAF}" type="pres">
      <dgm:prSet presAssocID="{6B23E99E-11C2-4950-AC2A-9EBF16C0235A}" presName="rootComposite" presStyleCnt="0"/>
      <dgm:spPr/>
    </dgm:pt>
    <dgm:pt modelId="{31EDCE4B-47D5-484B-B60D-012335FD38C2}" type="pres">
      <dgm:prSet presAssocID="{6B23E99E-11C2-4950-AC2A-9EBF16C0235A}" presName="rootText" presStyleLbl="node3" presStyleIdx="1" presStyleCnt="3" custScaleX="1165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2EAE1F-DF09-469D-8CBC-0071A0CCAA17}" type="pres">
      <dgm:prSet presAssocID="{6B23E99E-11C2-4950-AC2A-9EBF16C0235A}" presName="rootConnector" presStyleLbl="node3" presStyleIdx="1" presStyleCnt="3"/>
      <dgm:spPr/>
      <dgm:t>
        <a:bodyPr/>
        <a:lstStyle/>
        <a:p>
          <a:endParaRPr lang="ru-RU"/>
        </a:p>
      </dgm:t>
    </dgm:pt>
    <dgm:pt modelId="{D663639D-C747-491C-8ECA-8FF40BAEB066}" type="pres">
      <dgm:prSet presAssocID="{6B23E99E-11C2-4950-AC2A-9EBF16C0235A}" presName="hierChild4" presStyleCnt="0"/>
      <dgm:spPr/>
    </dgm:pt>
    <dgm:pt modelId="{3695B683-BB21-4ECC-8BD6-98FDF218FA0A}" type="pres">
      <dgm:prSet presAssocID="{6B23E99E-11C2-4950-AC2A-9EBF16C0235A}" presName="hierChild5" presStyleCnt="0"/>
      <dgm:spPr/>
    </dgm:pt>
    <dgm:pt modelId="{CDFB6E01-8D46-4047-979E-0B71DE31EA97}" type="pres">
      <dgm:prSet presAssocID="{FF006145-3B81-4480-B4DB-3F123C3C7383}" presName="Name37" presStyleLbl="parChTrans1D3" presStyleIdx="2" presStyleCnt="3"/>
      <dgm:spPr/>
      <dgm:t>
        <a:bodyPr/>
        <a:lstStyle/>
        <a:p>
          <a:endParaRPr lang="ru-RU"/>
        </a:p>
      </dgm:t>
    </dgm:pt>
    <dgm:pt modelId="{17FEB8E9-92DC-4A08-B06F-18E4206C857C}" type="pres">
      <dgm:prSet presAssocID="{93F021CC-6BB2-4370-B019-8858074260BE}" presName="hierRoot2" presStyleCnt="0">
        <dgm:presLayoutVars>
          <dgm:hierBranch val="init"/>
        </dgm:presLayoutVars>
      </dgm:prSet>
      <dgm:spPr/>
    </dgm:pt>
    <dgm:pt modelId="{3CF72BE3-7AA8-450B-BE20-3787DA798EE7}" type="pres">
      <dgm:prSet presAssocID="{93F021CC-6BB2-4370-B019-8858074260BE}" presName="rootComposite" presStyleCnt="0"/>
      <dgm:spPr/>
    </dgm:pt>
    <dgm:pt modelId="{992EB2C7-5685-4C82-9A05-2C03A7BF2599}" type="pres">
      <dgm:prSet presAssocID="{93F021CC-6BB2-4370-B019-8858074260BE}" presName="rootText" presStyleLbl="node3" presStyleIdx="2" presStyleCnt="3" custScaleX="1165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6A0956-2BC2-48C4-A7B7-44A3C2F4667D}" type="pres">
      <dgm:prSet presAssocID="{93F021CC-6BB2-4370-B019-8858074260BE}" presName="rootConnector" presStyleLbl="node3" presStyleIdx="2" presStyleCnt="3"/>
      <dgm:spPr/>
      <dgm:t>
        <a:bodyPr/>
        <a:lstStyle/>
        <a:p>
          <a:endParaRPr lang="ru-RU"/>
        </a:p>
      </dgm:t>
    </dgm:pt>
    <dgm:pt modelId="{4C7ACA21-31C4-4018-9BD1-C18E866494A2}" type="pres">
      <dgm:prSet presAssocID="{93F021CC-6BB2-4370-B019-8858074260BE}" presName="hierChild4" presStyleCnt="0"/>
      <dgm:spPr/>
    </dgm:pt>
    <dgm:pt modelId="{D7C0A390-8DC0-48CC-A1AD-9C65A8108331}" type="pres">
      <dgm:prSet presAssocID="{93F021CC-6BB2-4370-B019-8858074260BE}" presName="hierChild5" presStyleCnt="0"/>
      <dgm:spPr/>
    </dgm:pt>
    <dgm:pt modelId="{57668651-2551-4184-80B9-EAA574BD31A4}" type="pres">
      <dgm:prSet presAssocID="{825E55B4-18A8-4EF3-8513-D6276B143ED5}" presName="hierChild5" presStyleCnt="0"/>
      <dgm:spPr/>
    </dgm:pt>
    <dgm:pt modelId="{93B3DC88-1A31-4A73-8929-B88B7F2372EB}" type="pres">
      <dgm:prSet presAssocID="{ABEB4490-F510-4CCE-810F-5E9ED6262B9F}" presName="Name37" presStyleLbl="parChTrans1D2" presStyleIdx="1" presStyleCnt="3"/>
      <dgm:spPr/>
      <dgm:t>
        <a:bodyPr/>
        <a:lstStyle/>
        <a:p>
          <a:endParaRPr lang="ru-RU"/>
        </a:p>
      </dgm:t>
    </dgm:pt>
    <dgm:pt modelId="{922618BF-4D2E-4865-A8C2-F133D97BB76A}" type="pres">
      <dgm:prSet presAssocID="{D2C49A57-15DE-4DF4-AAE3-4DE08870A221}" presName="hierRoot2" presStyleCnt="0">
        <dgm:presLayoutVars>
          <dgm:hierBranch val="init"/>
        </dgm:presLayoutVars>
      </dgm:prSet>
      <dgm:spPr/>
    </dgm:pt>
    <dgm:pt modelId="{6C9AB1CC-8EBB-4781-9BB5-0325B9B5285D}" type="pres">
      <dgm:prSet presAssocID="{D2C49A57-15DE-4DF4-AAE3-4DE08870A221}" presName="rootComposite" presStyleCnt="0"/>
      <dgm:spPr/>
    </dgm:pt>
    <dgm:pt modelId="{12B5A18F-53F6-4492-9BBA-94289C2D59E2}" type="pres">
      <dgm:prSet presAssocID="{D2C49A57-15DE-4DF4-AAE3-4DE08870A221}" presName="rootText" presStyleLbl="node2" presStyleIdx="1" presStyleCnt="3" custScaleX="1099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B05689-0221-4296-8BBA-121F28A3F71E}" type="pres">
      <dgm:prSet presAssocID="{D2C49A57-15DE-4DF4-AAE3-4DE08870A221}" presName="rootConnector" presStyleLbl="node2" presStyleIdx="1" presStyleCnt="3"/>
      <dgm:spPr/>
      <dgm:t>
        <a:bodyPr/>
        <a:lstStyle/>
        <a:p>
          <a:endParaRPr lang="ru-RU"/>
        </a:p>
      </dgm:t>
    </dgm:pt>
    <dgm:pt modelId="{B9BC730A-F404-4E44-A794-244A8DFAF805}" type="pres">
      <dgm:prSet presAssocID="{D2C49A57-15DE-4DF4-AAE3-4DE08870A221}" presName="hierChild4" presStyleCnt="0"/>
      <dgm:spPr/>
    </dgm:pt>
    <dgm:pt modelId="{64409140-099C-4A46-9591-455EDED2157A}" type="pres">
      <dgm:prSet presAssocID="{D2C49A57-15DE-4DF4-AAE3-4DE08870A221}" presName="hierChild5" presStyleCnt="0"/>
      <dgm:spPr/>
    </dgm:pt>
    <dgm:pt modelId="{05951E65-B3B6-400F-8D8F-6D95686DEA13}" type="pres">
      <dgm:prSet presAssocID="{D0882EFA-8272-4915-86AE-086775D16AC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F615CEAC-0570-4986-9589-DD702BBC8F76}" type="pres">
      <dgm:prSet presAssocID="{DF8A53D4-CDAE-461A-895D-AB11F78E715E}" presName="hierRoot2" presStyleCnt="0">
        <dgm:presLayoutVars>
          <dgm:hierBranch val="init"/>
        </dgm:presLayoutVars>
      </dgm:prSet>
      <dgm:spPr/>
    </dgm:pt>
    <dgm:pt modelId="{BB3286EB-BEAB-4E35-B325-39D365DDB6AC}" type="pres">
      <dgm:prSet presAssocID="{DF8A53D4-CDAE-461A-895D-AB11F78E715E}" presName="rootComposite" presStyleCnt="0"/>
      <dgm:spPr/>
    </dgm:pt>
    <dgm:pt modelId="{CAD10AA6-DF3D-4382-93AE-C9B69D735921}" type="pres">
      <dgm:prSet presAssocID="{DF8A53D4-CDAE-461A-895D-AB11F78E715E}" presName="rootText" presStyleLbl="node2" presStyleIdx="2" presStyleCnt="3" custScaleX="1087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391BE1-4688-4678-941D-9C06F9FBD6A7}" type="pres">
      <dgm:prSet presAssocID="{DF8A53D4-CDAE-461A-895D-AB11F78E715E}" presName="rootConnector" presStyleLbl="node2" presStyleIdx="2" presStyleCnt="3"/>
      <dgm:spPr/>
      <dgm:t>
        <a:bodyPr/>
        <a:lstStyle/>
        <a:p>
          <a:endParaRPr lang="ru-RU"/>
        </a:p>
      </dgm:t>
    </dgm:pt>
    <dgm:pt modelId="{81668704-6E96-43AA-A405-36E9095ED151}" type="pres">
      <dgm:prSet presAssocID="{DF8A53D4-CDAE-461A-895D-AB11F78E715E}" presName="hierChild4" presStyleCnt="0"/>
      <dgm:spPr/>
    </dgm:pt>
    <dgm:pt modelId="{82D3AF3E-8BFF-4BC3-AF75-021B66F3877C}" type="pres">
      <dgm:prSet presAssocID="{DF8A53D4-CDAE-461A-895D-AB11F78E715E}" presName="hierChild5" presStyleCnt="0"/>
      <dgm:spPr/>
    </dgm:pt>
    <dgm:pt modelId="{1B9029AD-4536-4FAA-8DD4-F08E8A70987A}" type="pres">
      <dgm:prSet presAssocID="{28B353AB-2894-433F-B0B4-4E31DEEABBA5}" presName="hierChild3" presStyleCnt="0"/>
      <dgm:spPr/>
    </dgm:pt>
  </dgm:ptLst>
  <dgm:cxnLst>
    <dgm:cxn modelId="{DD1A024C-F997-4A6C-A975-9FF378C9322F}" srcId="{28B353AB-2894-433F-B0B4-4E31DEEABBA5}" destId="{D2C49A57-15DE-4DF4-AAE3-4DE08870A221}" srcOrd="1" destOrd="0" parTransId="{ABEB4490-F510-4CCE-810F-5E9ED6262B9F}" sibTransId="{48DA9533-F3EA-4B76-B8E7-13014A74D8B1}"/>
    <dgm:cxn modelId="{86475F7A-545A-4D4E-A70A-B6B6A2BE99B2}" srcId="{825E55B4-18A8-4EF3-8513-D6276B143ED5}" destId="{93F021CC-6BB2-4370-B019-8858074260BE}" srcOrd="2" destOrd="0" parTransId="{FF006145-3B81-4480-B4DB-3F123C3C7383}" sibTransId="{4ABC061D-5A98-465C-AE2A-636EC1C02879}"/>
    <dgm:cxn modelId="{19973E75-31F5-46E5-B6EE-996C4A878C94}" type="presOf" srcId="{ABEB4490-F510-4CCE-810F-5E9ED6262B9F}" destId="{93B3DC88-1A31-4A73-8929-B88B7F2372EB}" srcOrd="0" destOrd="0" presId="urn:microsoft.com/office/officeart/2005/8/layout/orgChart1"/>
    <dgm:cxn modelId="{83DF4693-905F-4FFE-B4F2-64DF36048A6E}" type="presOf" srcId="{F1F07602-09D7-4B29-9006-F5C6D8D19877}" destId="{9D628EC5-615B-4BCA-9997-69254D1ABC8D}" srcOrd="0" destOrd="0" presId="urn:microsoft.com/office/officeart/2005/8/layout/orgChart1"/>
    <dgm:cxn modelId="{DB46E0E1-0FA2-4E74-8881-A91C84F2CFAF}" srcId="{28B353AB-2894-433F-B0B4-4E31DEEABBA5}" destId="{DF8A53D4-CDAE-461A-895D-AB11F78E715E}" srcOrd="2" destOrd="0" parTransId="{D0882EFA-8272-4915-86AE-086775D16AC9}" sibTransId="{82F2DCAF-B950-488D-BAED-EE85D7346F73}"/>
    <dgm:cxn modelId="{EBAD4CA9-39FE-42E4-839F-97DDE9BF55BE}" type="presOf" srcId="{93F021CC-6BB2-4370-B019-8858074260BE}" destId="{456A0956-2BC2-48C4-A7B7-44A3C2F4667D}" srcOrd="1" destOrd="0" presId="urn:microsoft.com/office/officeart/2005/8/layout/orgChart1"/>
    <dgm:cxn modelId="{E08009F6-6F08-4675-AB07-D273C19582C1}" srcId="{28B353AB-2894-433F-B0B4-4E31DEEABBA5}" destId="{825E55B4-18A8-4EF3-8513-D6276B143ED5}" srcOrd="0" destOrd="0" parTransId="{F1F07602-09D7-4B29-9006-F5C6D8D19877}" sibTransId="{4BF15489-5595-491B-8C12-47FA3CFB7FEC}"/>
    <dgm:cxn modelId="{E62859EC-38C9-403C-8DCE-2AF2016F8CE6}" type="presOf" srcId="{28B353AB-2894-433F-B0B4-4E31DEEABBA5}" destId="{6190BA95-62C9-4F5D-ACE9-FD730493CB01}" srcOrd="1" destOrd="0" presId="urn:microsoft.com/office/officeart/2005/8/layout/orgChart1"/>
    <dgm:cxn modelId="{AC78184B-FC7D-4D34-A3D6-C28353ACB9A0}" type="presOf" srcId="{607F937D-CF63-4DF6-BFCD-0DBC415AA095}" destId="{1C6EE2FC-3300-407B-82B7-5EFBFEE23031}" srcOrd="1" destOrd="0" presId="urn:microsoft.com/office/officeart/2005/8/layout/orgChart1"/>
    <dgm:cxn modelId="{1AEF2EF5-6D29-4988-88A8-B60738A4052A}" type="presOf" srcId="{825E55B4-18A8-4EF3-8513-D6276B143ED5}" destId="{13B10B8D-7EB4-44D5-B1B7-A29EF1EABB7B}" srcOrd="0" destOrd="0" presId="urn:microsoft.com/office/officeart/2005/8/layout/orgChart1"/>
    <dgm:cxn modelId="{892842A5-57DF-4FE6-94AB-5B54CEC17814}" type="presOf" srcId="{DF8A53D4-CDAE-461A-895D-AB11F78E715E}" destId="{CAD10AA6-DF3D-4382-93AE-C9B69D735921}" srcOrd="0" destOrd="0" presId="urn:microsoft.com/office/officeart/2005/8/layout/orgChart1"/>
    <dgm:cxn modelId="{55FBE4CA-A836-4210-98E9-40DCD793A792}" type="presOf" srcId="{6B23E99E-11C2-4950-AC2A-9EBF16C0235A}" destId="{222EAE1F-DF09-469D-8CBC-0071A0CCAA17}" srcOrd="1" destOrd="0" presId="urn:microsoft.com/office/officeart/2005/8/layout/orgChart1"/>
    <dgm:cxn modelId="{009E68C2-3015-412B-8B23-957820034F62}" type="presOf" srcId="{28B353AB-2894-433F-B0B4-4E31DEEABBA5}" destId="{9B25B343-0903-42CB-AA0A-B2B2B2EF139E}" srcOrd="0" destOrd="0" presId="urn:microsoft.com/office/officeart/2005/8/layout/orgChart1"/>
    <dgm:cxn modelId="{7AC07E3B-867F-48FA-8D0C-D494E8D721EF}" srcId="{AEABF3E4-F316-43A9-A78C-F50459EA7185}" destId="{28B353AB-2894-433F-B0B4-4E31DEEABBA5}" srcOrd="0" destOrd="0" parTransId="{C808C0C0-17DF-4A2E-96BA-FF8437FF445A}" sibTransId="{5FD71D59-4A0B-4200-9DDE-3847DA00C9F2}"/>
    <dgm:cxn modelId="{D5BDB786-8BA6-4269-A597-6AED54592F52}" type="presOf" srcId="{D2C49A57-15DE-4DF4-AAE3-4DE08870A221}" destId="{88B05689-0221-4296-8BBA-121F28A3F71E}" srcOrd="1" destOrd="0" presId="urn:microsoft.com/office/officeart/2005/8/layout/orgChart1"/>
    <dgm:cxn modelId="{8D3AF583-BEBC-4CCF-BD08-1331BABED56F}" type="presOf" srcId="{6B23E99E-11C2-4950-AC2A-9EBF16C0235A}" destId="{31EDCE4B-47D5-484B-B60D-012335FD38C2}" srcOrd="0" destOrd="0" presId="urn:microsoft.com/office/officeart/2005/8/layout/orgChart1"/>
    <dgm:cxn modelId="{1BA7E387-39EB-472A-897A-E7F7FA1B678C}" type="presOf" srcId="{AEABF3E4-F316-43A9-A78C-F50459EA7185}" destId="{086B8EB7-BA41-48E3-8DE2-AECEFEED8038}" srcOrd="0" destOrd="0" presId="urn:microsoft.com/office/officeart/2005/8/layout/orgChart1"/>
    <dgm:cxn modelId="{DB46FEC9-E2D2-4355-9126-69E4C01F8EF9}" type="presOf" srcId="{DF8A53D4-CDAE-461A-895D-AB11F78E715E}" destId="{87391BE1-4688-4678-941D-9C06F9FBD6A7}" srcOrd="1" destOrd="0" presId="urn:microsoft.com/office/officeart/2005/8/layout/orgChart1"/>
    <dgm:cxn modelId="{AAE3CF89-FEC1-4F6A-B82F-B8460FF2C611}" srcId="{825E55B4-18A8-4EF3-8513-D6276B143ED5}" destId="{607F937D-CF63-4DF6-BFCD-0DBC415AA095}" srcOrd="0" destOrd="0" parTransId="{A8A0B3BB-CEAE-41C5-BF39-AC3F64CAD619}" sibTransId="{4330B673-EC83-429D-9AFB-CC3649EB0535}"/>
    <dgm:cxn modelId="{2343C961-175B-4235-9A7E-A7E28B70EB86}" type="presOf" srcId="{75A801A0-2709-48C5-94C2-326A5F5B5A62}" destId="{4BD715D6-CB59-4278-A036-AE31F1A966F2}" srcOrd="0" destOrd="0" presId="urn:microsoft.com/office/officeart/2005/8/layout/orgChart1"/>
    <dgm:cxn modelId="{6E00BCB9-0EDD-435C-A7EC-37A65C3401E7}" type="presOf" srcId="{825E55B4-18A8-4EF3-8513-D6276B143ED5}" destId="{4D0C8133-E025-4879-AC16-64734733FBD9}" srcOrd="1" destOrd="0" presId="urn:microsoft.com/office/officeart/2005/8/layout/orgChart1"/>
    <dgm:cxn modelId="{A5882AFC-26E2-4F8E-BD8A-22161B36173A}" type="presOf" srcId="{FF006145-3B81-4480-B4DB-3F123C3C7383}" destId="{CDFB6E01-8D46-4047-979E-0B71DE31EA97}" srcOrd="0" destOrd="0" presId="urn:microsoft.com/office/officeart/2005/8/layout/orgChart1"/>
    <dgm:cxn modelId="{5599BFA4-1746-46A8-8C66-FC330D4693C5}" type="presOf" srcId="{607F937D-CF63-4DF6-BFCD-0DBC415AA095}" destId="{B846ED34-C48C-4B37-8810-F9A7D7F909C2}" srcOrd="0" destOrd="0" presId="urn:microsoft.com/office/officeart/2005/8/layout/orgChart1"/>
    <dgm:cxn modelId="{0962E2C0-4BC4-478B-AA88-01DB05B1342C}" type="presOf" srcId="{D0882EFA-8272-4915-86AE-086775D16AC9}" destId="{05951E65-B3B6-400F-8D8F-6D95686DEA13}" srcOrd="0" destOrd="0" presId="urn:microsoft.com/office/officeart/2005/8/layout/orgChart1"/>
    <dgm:cxn modelId="{DD25D883-76A3-4F3F-A300-BCC0F5E6A869}" type="presOf" srcId="{D2C49A57-15DE-4DF4-AAE3-4DE08870A221}" destId="{12B5A18F-53F6-4492-9BBA-94289C2D59E2}" srcOrd="0" destOrd="0" presId="urn:microsoft.com/office/officeart/2005/8/layout/orgChart1"/>
    <dgm:cxn modelId="{CCB6C8DE-4112-410A-BF46-108DE5454298}" type="presOf" srcId="{A8A0B3BB-CEAE-41C5-BF39-AC3F64CAD619}" destId="{17F4879D-F266-49F1-861E-A7D45C8158D0}" srcOrd="0" destOrd="0" presId="urn:microsoft.com/office/officeart/2005/8/layout/orgChart1"/>
    <dgm:cxn modelId="{9A205044-8D60-4DA0-A044-54ECBB8B3AC1}" type="presOf" srcId="{93F021CC-6BB2-4370-B019-8858074260BE}" destId="{992EB2C7-5685-4C82-9A05-2C03A7BF2599}" srcOrd="0" destOrd="0" presId="urn:microsoft.com/office/officeart/2005/8/layout/orgChart1"/>
    <dgm:cxn modelId="{BCFB859A-268A-4A93-9431-59EA2C27DAAF}" srcId="{825E55B4-18A8-4EF3-8513-D6276B143ED5}" destId="{6B23E99E-11C2-4950-AC2A-9EBF16C0235A}" srcOrd="1" destOrd="0" parTransId="{75A801A0-2709-48C5-94C2-326A5F5B5A62}" sibTransId="{A9312BD6-11C8-4C3A-8ECC-96ED2407F825}"/>
    <dgm:cxn modelId="{B794F035-1352-49B1-B7E6-5C8F20A33602}" type="presParOf" srcId="{086B8EB7-BA41-48E3-8DE2-AECEFEED8038}" destId="{C6A2E81A-F33B-426A-9B0B-BE379AB74AA7}" srcOrd="0" destOrd="0" presId="urn:microsoft.com/office/officeart/2005/8/layout/orgChart1"/>
    <dgm:cxn modelId="{F8258FB2-5CBC-40B5-ADA3-6C71858EDB90}" type="presParOf" srcId="{C6A2E81A-F33B-426A-9B0B-BE379AB74AA7}" destId="{8149F69F-65FA-4221-9727-944F9C3C5177}" srcOrd="0" destOrd="0" presId="urn:microsoft.com/office/officeart/2005/8/layout/orgChart1"/>
    <dgm:cxn modelId="{79A716D4-5483-485A-8BEB-BA15780466EB}" type="presParOf" srcId="{8149F69F-65FA-4221-9727-944F9C3C5177}" destId="{9B25B343-0903-42CB-AA0A-B2B2B2EF139E}" srcOrd="0" destOrd="0" presId="urn:microsoft.com/office/officeart/2005/8/layout/orgChart1"/>
    <dgm:cxn modelId="{BE90A752-FC84-44C7-B4DC-56B2BDAE9D8C}" type="presParOf" srcId="{8149F69F-65FA-4221-9727-944F9C3C5177}" destId="{6190BA95-62C9-4F5D-ACE9-FD730493CB01}" srcOrd="1" destOrd="0" presId="urn:microsoft.com/office/officeart/2005/8/layout/orgChart1"/>
    <dgm:cxn modelId="{7B662150-78D9-4338-BB43-A2DB227C8135}" type="presParOf" srcId="{C6A2E81A-F33B-426A-9B0B-BE379AB74AA7}" destId="{CED6BA66-840F-4019-A49F-A71F7717DFA0}" srcOrd="1" destOrd="0" presId="urn:microsoft.com/office/officeart/2005/8/layout/orgChart1"/>
    <dgm:cxn modelId="{1FC930B1-D565-4233-8AE9-63C853A7BE3A}" type="presParOf" srcId="{CED6BA66-840F-4019-A49F-A71F7717DFA0}" destId="{9D628EC5-615B-4BCA-9997-69254D1ABC8D}" srcOrd="0" destOrd="0" presId="urn:microsoft.com/office/officeart/2005/8/layout/orgChart1"/>
    <dgm:cxn modelId="{684C8BB8-D7BA-404A-8615-7C722FC12617}" type="presParOf" srcId="{CED6BA66-840F-4019-A49F-A71F7717DFA0}" destId="{06F6F42C-D722-4478-8434-8E97FA2C7C26}" srcOrd="1" destOrd="0" presId="urn:microsoft.com/office/officeart/2005/8/layout/orgChart1"/>
    <dgm:cxn modelId="{18D19F72-2C0C-4FAA-BD19-F4DE035862C1}" type="presParOf" srcId="{06F6F42C-D722-4478-8434-8E97FA2C7C26}" destId="{1C263694-22F4-459C-AEE6-2F20C57F8F1E}" srcOrd="0" destOrd="0" presId="urn:microsoft.com/office/officeart/2005/8/layout/orgChart1"/>
    <dgm:cxn modelId="{B947DAAF-7F1C-4113-A95E-14C42896F3CC}" type="presParOf" srcId="{1C263694-22F4-459C-AEE6-2F20C57F8F1E}" destId="{13B10B8D-7EB4-44D5-B1B7-A29EF1EABB7B}" srcOrd="0" destOrd="0" presId="urn:microsoft.com/office/officeart/2005/8/layout/orgChart1"/>
    <dgm:cxn modelId="{0587D94C-0EEB-4BF0-B473-1BC9A9B986B7}" type="presParOf" srcId="{1C263694-22F4-459C-AEE6-2F20C57F8F1E}" destId="{4D0C8133-E025-4879-AC16-64734733FBD9}" srcOrd="1" destOrd="0" presId="urn:microsoft.com/office/officeart/2005/8/layout/orgChart1"/>
    <dgm:cxn modelId="{D87072B0-1C58-4671-BE45-0C0686DC33CF}" type="presParOf" srcId="{06F6F42C-D722-4478-8434-8E97FA2C7C26}" destId="{A4ED8B1C-2FB1-419E-BD1F-AA96CDC15AD2}" srcOrd="1" destOrd="0" presId="urn:microsoft.com/office/officeart/2005/8/layout/orgChart1"/>
    <dgm:cxn modelId="{A50E789B-0F9D-4C9B-B91A-08916C4DCF61}" type="presParOf" srcId="{A4ED8B1C-2FB1-419E-BD1F-AA96CDC15AD2}" destId="{17F4879D-F266-49F1-861E-A7D45C8158D0}" srcOrd="0" destOrd="0" presId="urn:microsoft.com/office/officeart/2005/8/layout/orgChart1"/>
    <dgm:cxn modelId="{B6B34366-F5F7-4ACA-A7F8-7A003A970B9D}" type="presParOf" srcId="{A4ED8B1C-2FB1-419E-BD1F-AA96CDC15AD2}" destId="{1BBF7B63-82EC-45F0-8CAA-9A908B25A2F7}" srcOrd="1" destOrd="0" presId="urn:microsoft.com/office/officeart/2005/8/layout/orgChart1"/>
    <dgm:cxn modelId="{FFBC6941-97E8-4D18-B1C3-3AE4BEC28834}" type="presParOf" srcId="{1BBF7B63-82EC-45F0-8CAA-9A908B25A2F7}" destId="{8D18795A-A330-496E-A754-A4F69BCA74E5}" srcOrd="0" destOrd="0" presId="urn:microsoft.com/office/officeart/2005/8/layout/orgChart1"/>
    <dgm:cxn modelId="{1C302557-0983-4A5A-88A8-74FA7993A43C}" type="presParOf" srcId="{8D18795A-A330-496E-A754-A4F69BCA74E5}" destId="{B846ED34-C48C-4B37-8810-F9A7D7F909C2}" srcOrd="0" destOrd="0" presId="urn:microsoft.com/office/officeart/2005/8/layout/orgChart1"/>
    <dgm:cxn modelId="{038C4D2D-3BFD-43D0-9609-9314B4928542}" type="presParOf" srcId="{8D18795A-A330-496E-A754-A4F69BCA74E5}" destId="{1C6EE2FC-3300-407B-82B7-5EFBFEE23031}" srcOrd="1" destOrd="0" presId="urn:microsoft.com/office/officeart/2005/8/layout/orgChart1"/>
    <dgm:cxn modelId="{D908D103-81C1-41A2-8E54-107A11612F7C}" type="presParOf" srcId="{1BBF7B63-82EC-45F0-8CAA-9A908B25A2F7}" destId="{9D57755B-E3A2-48E8-B2D2-01206ED1680B}" srcOrd="1" destOrd="0" presId="urn:microsoft.com/office/officeart/2005/8/layout/orgChart1"/>
    <dgm:cxn modelId="{F6C85FF8-52FA-45EA-84BE-B3C2DD4B015F}" type="presParOf" srcId="{1BBF7B63-82EC-45F0-8CAA-9A908B25A2F7}" destId="{C0E7A344-EDC6-4C56-8B0C-36A5B2396516}" srcOrd="2" destOrd="0" presId="urn:microsoft.com/office/officeart/2005/8/layout/orgChart1"/>
    <dgm:cxn modelId="{034A4A29-7C89-4083-B955-BCF7D3047F88}" type="presParOf" srcId="{A4ED8B1C-2FB1-419E-BD1F-AA96CDC15AD2}" destId="{4BD715D6-CB59-4278-A036-AE31F1A966F2}" srcOrd="2" destOrd="0" presId="urn:microsoft.com/office/officeart/2005/8/layout/orgChart1"/>
    <dgm:cxn modelId="{629F63F8-52B9-4E01-9D7A-4E566FB360DD}" type="presParOf" srcId="{A4ED8B1C-2FB1-419E-BD1F-AA96CDC15AD2}" destId="{84C6F666-CB0D-46E6-A447-1D8D04A369BD}" srcOrd="3" destOrd="0" presId="urn:microsoft.com/office/officeart/2005/8/layout/orgChart1"/>
    <dgm:cxn modelId="{2D254430-0222-4F84-A179-881C6B3AFDB3}" type="presParOf" srcId="{84C6F666-CB0D-46E6-A447-1D8D04A369BD}" destId="{A9A9CFE8-1036-4B46-8B70-E83B55DA7DAF}" srcOrd="0" destOrd="0" presId="urn:microsoft.com/office/officeart/2005/8/layout/orgChart1"/>
    <dgm:cxn modelId="{711F7C04-1574-4CE5-862F-9A48F807A081}" type="presParOf" srcId="{A9A9CFE8-1036-4B46-8B70-E83B55DA7DAF}" destId="{31EDCE4B-47D5-484B-B60D-012335FD38C2}" srcOrd="0" destOrd="0" presId="urn:microsoft.com/office/officeart/2005/8/layout/orgChart1"/>
    <dgm:cxn modelId="{FFE98587-EF8E-46F5-9CB8-3175BD439C94}" type="presParOf" srcId="{A9A9CFE8-1036-4B46-8B70-E83B55DA7DAF}" destId="{222EAE1F-DF09-469D-8CBC-0071A0CCAA17}" srcOrd="1" destOrd="0" presId="urn:microsoft.com/office/officeart/2005/8/layout/orgChart1"/>
    <dgm:cxn modelId="{854032BB-7116-4867-86FD-C9DDFC81096F}" type="presParOf" srcId="{84C6F666-CB0D-46E6-A447-1D8D04A369BD}" destId="{D663639D-C747-491C-8ECA-8FF40BAEB066}" srcOrd="1" destOrd="0" presId="urn:microsoft.com/office/officeart/2005/8/layout/orgChart1"/>
    <dgm:cxn modelId="{49B57AA6-B5B9-40EA-AEC4-BCAE20693C9E}" type="presParOf" srcId="{84C6F666-CB0D-46E6-A447-1D8D04A369BD}" destId="{3695B683-BB21-4ECC-8BD6-98FDF218FA0A}" srcOrd="2" destOrd="0" presId="urn:microsoft.com/office/officeart/2005/8/layout/orgChart1"/>
    <dgm:cxn modelId="{F2B229B8-4987-4309-9A64-0A98ABAB4FA2}" type="presParOf" srcId="{A4ED8B1C-2FB1-419E-BD1F-AA96CDC15AD2}" destId="{CDFB6E01-8D46-4047-979E-0B71DE31EA97}" srcOrd="4" destOrd="0" presId="urn:microsoft.com/office/officeart/2005/8/layout/orgChart1"/>
    <dgm:cxn modelId="{AEEB77D2-00CF-4EF3-895C-519DAC58EE5A}" type="presParOf" srcId="{A4ED8B1C-2FB1-419E-BD1F-AA96CDC15AD2}" destId="{17FEB8E9-92DC-4A08-B06F-18E4206C857C}" srcOrd="5" destOrd="0" presId="urn:microsoft.com/office/officeart/2005/8/layout/orgChart1"/>
    <dgm:cxn modelId="{02802DC6-1386-4E50-80FA-E8E07ADF3823}" type="presParOf" srcId="{17FEB8E9-92DC-4A08-B06F-18E4206C857C}" destId="{3CF72BE3-7AA8-450B-BE20-3787DA798EE7}" srcOrd="0" destOrd="0" presId="urn:microsoft.com/office/officeart/2005/8/layout/orgChart1"/>
    <dgm:cxn modelId="{245844A0-F64A-4E75-A3EB-A7E800585753}" type="presParOf" srcId="{3CF72BE3-7AA8-450B-BE20-3787DA798EE7}" destId="{992EB2C7-5685-4C82-9A05-2C03A7BF2599}" srcOrd="0" destOrd="0" presId="urn:microsoft.com/office/officeart/2005/8/layout/orgChart1"/>
    <dgm:cxn modelId="{E0984166-7AC6-42BA-BF53-09EF1701A051}" type="presParOf" srcId="{3CF72BE3-7AA8-450B-BE20-3787DA798EE7}" destId="{456A0956-2BC2-48C4-A7B7-44A3C2F4667D}" srcOrd="1" destOrd="0" presId="urn:microsoft.com/office/officeart/2005/8/layout/orgChart1"/>
    <dgm:cxn modelId="{0751EB02-9234-41D4-8B09-352C505A226B}" type="presParOf" srcId="{17FEB8E9-92DC-4A08-B06F-18E4206C857C}" destId="{4C7ACA21-31C4-4018-9BD1-C18E866494A2}" srcOrd="1" destOrd="0" presId="urn:microsoft.com/office/officeart/2005/8/layout/orgChart1"/>
    <dgm:cxn modelId="{E4AA1F9A-9A4C-4CDB-9401-986E5ADEFB9D}" type="presParOf" srcId="{17FEB8E9-92DC-4A08-B06F-18E4206C857C}" destId="{D7C0A390-8DC0-48CC-A1AD-9C65A8108331}" srcOrd="2" destOrd="0" presId="urn:microsoft.com/office/officeart/2005/8/layout/orgChart1"/>
    <dgm:cxn modelId="{4880B009-8C24-423A-88AB-81A2D73BDAD7}" type="presParOf" srcId="{06F6F42C-D722-4478-8434-8E97FA2C7C26}" destId="{57668651-2551-4184-80B9-EAA574BD31A4}" srcOrd="2" destOrd="0" presId="urn:microsoft.com/office/officeart/2005/8/layout/orgChart1"/>
    <dgm:cxn modelId="{303BDD4B-6F01-49E9-A0B2-2D79B8F0AD22}" type="presParOf" srcId="{CED6BA66-840F-4019-A49F-A71F7717DFA0}" destId="{93B3DC88-1A31-4A73-8929-B88B7F2372EB}" srcOrd="2" destOrd="0" presId="urn:microsoft.com/office/officeart/2005/8/layout/orgChart1"/>
    <dgm:cxn modelId="{31EC6D35-4DC6-45ED-98E4-88B26961FDC3}" type="presParOf" srcId="{CED6BA66-840F-4019-A49F-A71F7717DFA0}" destId="{922618BF-4D2E-4865-A8C2-F133D97BB76A}" srcOrd="3" destOrd="0" presId="urn:microsoft.com/office/officeart/2005/8/layout/orgChart1"/>
    <dgm:cxn modelId="{EB118191-F1C9-4648-904F-ACC826D7EBE2}" type="presParOf" srcId="{922618BF-4D2E-4865-A8C2-F133D97BB76A}" destId="{6C9AB1CC-8EBB-4781-9BB5-0325B9B5285D}" srcOrd="0" destOrd="0" presId="urn:microsoft.com/office/officeart/2005/8/layout/orgChart1"/>
    <dgm:cxn modelId="{45C302DA-3CBD-4D6C-9B33-DD1B3185633D}" type="presParOf" srcId="{6C9AB1CC-8EBB-4781-9BB5-0325B9B5285D}" destId="{12B5A18F-53F6-4492-9BBA-94289C2D59E2}" srcOrd="0" destOrd="0" presId="urn:microsoft.com/office/officeart/2005/8/layout/orgChart1"/>
    <dgm:cxn modelId="{009F8010-AFA4-49BA-A7A7-D936ABB7CEE0}" type="presParOf" srcId="{6C9AB1CC-8EBB-4781-9BB5-0325B9B5285D}" destId="{88B05689-0221-4296-8BBA-121F28A3F71E}" srcOrd="1" destOrd="0" presId="urn:microsoft.com/office/officeart/2005/8/layout/orgChart1"/>
    <dgm:cxn modelId="{D58B9EFF-3A26-4129-8866-69122FAF1B03}" type="presParOf" srcId="{922618BF-4D2E-4865-A8C2-F133D97BB76A}" destId="{B9BC730A-F404-4E44-A794-244A8DFAF805}" srcOrd="1" destOrd="0" presId="urn:microsoft.com/office/officeart/2005/8/layout/orgChart1"/>
    <dgm:cxn modelId="{016844E5-25B1-492C-A1BD-183063E6586E}" type="presParOf" srcId="{922618BF-4D2E-4865-A8C2-F133D97BB76A}" destId="{64409140-099C-4A46-9591-455EDED2157A}" srcOrd="2" destOrd="0" presId="urn:microsoft.com/office/officeart/2005/8/layout/orgChart1"/>
    <dgm:cxn modelId="{7453BD58-B53E-447C-ACEB-F9D4D6EFA3D8}" type="presParOf" srcId="{CED6BA66-840F-4019-A49F-A71F7717DFA0}" destId="{05951E65-B3B6-400F-8D8F-6D95686DEA13}" srcOrd="4" destOrd="0" presId="urn:microsoft.com/office/officeart/2005/8/layout/orgChart1"/>
    <dgm:cxn modelId="{222CBBAE-FD04-464C-AB70-5CDA9D0FB8E0}" type="presParOf" srcId="{CED6BA66-840F-4019-A49F-A71F7717DFA0}" destId="{F615CEAC-0570-4986-9589-DD702BBC8F76}" srcOrd="5" destOrd="0" presId="urn:microsoft.com/office/officeart/2005/8/layout/orgChart1"/>
    <dgm:cxn modelId="{BF4FB8D8-848E-4FB2-BE36-1F4B7B19B63F}" type="presParOf" srcId="{F615CEAC-0570-4986-9589-DD702BBC8F76}" destId="{BB3286EB-BEAB-4E35-B325-39D365DDB6AC}" srcOrd="0" destOrd="0" presId="urn:microsoft.com/office/officeart/2005/8/layout/orgChart1"/>
    <dgm:cxn modelId="{2D43619A-D02C-487B-99D1-5E67A4B2B8FB}" type="presParOf" srcId="{BB3286EB-BEAB-4E35-B325-39D365DDB6AC}" destId="{CAD10AA6-DF3D-4382-93AE-C9B69D735921}" srcOrd="0" destOrd="0" presId="urn:microsoft.com/office/officeart/2005/8/layout/orgChart1"/>
    <dgm:cxn modelId="{436E909E-2FEF-4E05-BF92-C217E2240C35}" type="presParOf" srcId="{BB3286EB-BEAB-4E35-B325-39D365DDB6AC}" destId="{87391BE1-4688-4678-941D-9C06F9FBD6A7}" srcOrd="1" destOrd="0" presId="urn:microsoft.com/office/officeart/2005/8/layout/orgChart1"/>
    <dgm:cxn modelId="{1BCB06E0-E96B-42D0-BEE3-9577AFE045E6}" type="presParOf" srcId="{F615CEAC-0570-4986-9589-DD702BBC8F76}" destId="{81668704-6E96-43AA-A405-36E9095ED151}" srcOrd="1" destOrd="0" presId="urn:microsoft.com/office/officeart/2005/8/layout/orgChart1"/>
    <dgm:cxn modelId="{4DA9BD7B-41EC-420E-8222-AC634AE7BFEE}" type="presParOf" srcId="{F615CEAC-0570-4986-9589-DD702BBC8F76}" destId="{82D3AF3E-8BFF-4BC3-AF75-021B66F3877C}" srcOrd="2" destOrd="0" presId="urn:microsoft.com/office/officeart/2005/8/layout/orgChart1"/>
    <dgm:cxn modelId="{97C66AB9-F1A2-449E-83A7-CBBB5C8644B7}" type="presParOf" srcId="{C6A2E81A-F33B-426A-9B0B-BE379AB74AA7}" destId="{1B9029AD-4536-4FAA-8DD4-F08E8A70987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A062D4B-4398-414E-A010-003E8C1DB015}" type="doc">
      <dgm:prSet loTypeId="urn:microsoft.com/office/officeart/2005/8/layout/hProcess11" loCatId="process" qsTypeId="urn:microsoft.com/office/officeart/2005/8/quickstyle/simple1#22" qsCatId="simple" csTypeId="urn:microsoft.com/office/officeart/2005/8/colors/accent1_2#22" csCatId="accent1" phldr="1"/>
      <dgm:spPr/>
      <dgm:t>
        <a:bodyPr/>
        <a:lstStyle/>
        <a:p>
          <a:endParaRPr lang="ru-RU"/>
        </a:p>
      </dgm:t>
    </dgm:pt>
    <dgm:pt modelId="{1C91F38B-C06A-46F4-8373-7E8D746B2D45}">
      <dgm:prSet phldrT="[Текст]" custT="1"/>
      <dgm:spPr/>
      <dgm:t>
        <a:bodyPr/>
        <a:lstStyle/>
        <a:p>
          <a:endParaRPr lang="ru-RU" sz="1800" dirty="0"/>
        </a:p>
      </dgm:t>
    </dgm:pt>
    <dgm:pt modelId="{8F455523-CFB1-401C-8695-11C41D09D275}" type="parTrans" cxnId="{74510B61-BCC7-42F6-9433-2E998E1BC581}">
      <dgm:prSet/>
      <dgm:spPr/>
      <dgm:t>
        <a:bodyPr/>
        <a:lstStyle/>
        <a:p>
          <a:endParaRPr lang="ru-RU" sz="6000"/>
        </a:p>
      </dgm:t>
    </dgm:pt>
    <dgm:pt modelId="{DB8AC2BE-FE8F-4726-A00B-6A5D7C54303A}" type="sibTrans" cxnId="{74510B61-BCC7-42F6-9433-2E998E1BC581}">
      <dgm:prSet/>
      <dgm:spPr/>
      <dgm:t>
        <a:bodyPr/>
        <a:lstStyle/>
        <a:p>
          <a:endParaRPr lang="ru-RU" sz="6000"/>
        </a:p>
      </dgm:t>
    </dgm:pt>
    <dgm:pt modelId="{0B88EE26-8C2F-4F3A-BE3E-4BAA54EED2A3}">
      <dgm:prSet phldrT="[Текст]" custT="1"/>
      <dgm:spPr/>
      <dgm:t>
        <a:bodyPr/>
        <a:lstStyle/>
        <a:p>
          <a:endParaRPr lang="ru-RU" sz="1800" dirty="0"/>
        </a:p>
      </dgm:t>
    </dgm:pt>
    <dgm:pt modelId="{570E4B81-0984-4521-A8EF-1FBED02ECAE1}" type="parTrans" cxnId="{F9117397-0DCC-45E6-9293-AC309BCC6D25}">
      <dgm:prSet/>
      <dgm:spPr/>
      <dgm:t>
        <a:bodyPr/>
        <a:lstStyle/>
        <a:p>
          <a:endParaRPr lang="ru-RU" sz="6000"/>
        </a:p>
      </dgm:t>
    </dgm:pt>
    <dgm:pt modelId="{5A53DA5B-B6E1-46F3-BF5B-4FCF70F92C5B}" type="sibTrans" cxnId="{F9117397-0DCC-45E6-9293-AC309BCC6D25}">
      <dgm:prSet/>
      <dgm:spPr/>
      <dgm:t>
        <a:bodyPr/>
        <a:lstStyle/>
        <a:p>
          <a:endParaRPr lang="ru-RU" sz="6000"/>
        </a:p>
      </dgm:t>
    </dgm:pt>
    <dgm:pt modelId="{3878F041-864F-47B9-8EAF-516EB1D433DB}">
      <dgm:prSet phldrT="[Текст]" custT="1"/>
      <dgm:spPr/>
      <dgm:t>
        <a:bodyPr/>
        <a:lstStyle/>
        <a:p>
          <a:endParaRPr lang="ru-RU" sz="1800" dirty="0"/>
        </a:p>
      </dgm:t>
    </dgm:pt>
    <dgm:pt modelId="{C03DDEC0-AD39-43B3-A40C-49481AB604C9}" type="parTrans" cxnId="{E5AD0DB6-553B-416E-8125-3AAB7DD585F8}">
      <dgm:prSet/>
      <dgm:spPr/>
      <dgm:t>
        <a:bodyPr/>
        <a:lstStyle/>
        <a:p>
          <a:endParaRPr lang="ru-RU" sz="6000"/>
        </a:p>
      </dgm:t>
    </dgm:pt>
    <dgm:pt modelId="{ED38ACA9-6432-4A92-AF62-C524BB735C93}" type="sibTrans" cxnId="{E5AD0DB6-553B-416E-8125-3AAB7DD585F8}">
      <dgm:prSet/>
      <dgm:spPr/>
      <dgm:t>
        <a:bodyPr/>
        <a:lstStyle/>
        <a:p>
          <a:endParaRPr lang="ru-RU" sz="6000"/>
        </a:p>
      </dgm:t>
    </dgm:pt>
    <dgm:pt modelId="{1445E8F2-CDE5-45BB-88E5-3BB5CF17256F}">
      <dgm:prSet phldrT="[Текст]" custT="1"/>
      <dgm:spPr/>
      <dgm:t>
        <a:bodyPr/>
        <a:lstStyle/>
        <a:p>
          <a:endParaRPr lang="ru-RU" sz="1800" dirty="0"/>
        </a:p>
      </dgm:t>
    </dgm:pt>
    <dgm:pt modelId="{15C17BB4-F20E-425E-B08F-B5DA23202656}" type="parTrans" cxnId="{A4A40006-1758-49F8-8BC3-2FEBF6155621}">
      <dgm:prSet/>
      <dgm:spPr/>
      <dgm:t>
        <a:bodyPr/>
        <a:lstStyle/>
        <a:p>
          <a:endParaRPr lang="ru-RU" sz="6000"/>
        </a:p>
      </dgm:t>
    </dgm:pt>
    <dgm:pt modelId="{C16D20DC-AC28-47CF-9D03-83A0CFDC2C4D}" type="sibTrans" cxnId="{A4A40006-1758-49F8-8BC3-2FEBF6155621}">
      <dgm:prSet/>
      <dgm:spPr/>
      <dgm:t>
        <a:bodyPr/>
        <a:lstStyle/>
        <a:p>
          <a:endParaRPr lang="ru-RU" sz="6000"/>
        </a:p>
      </dgm:t>
    </dgm:pt>
    <dgm:pt modelId="{731333EC-EAFF-4065-B465-01EA1AC3A4C5}">
      <dgm:prSet phldrT="[Текст]" custT="1"/>
      <dgm:spPr/>
      <dgm:t>
        <a:bodyPr/>
        <a:lstStyle/>
        <a:p>
          <a:endParaRPr lang="ru-RU" sz="1800" dirty="0"/>
        </a:p>
      </dgm:t>
    </dgm:pt>
    <dgm:pt modelId="{BFAB0737-0036-4A2C-8015-0FFC7A9D6C7B}" type="parTrans" cxnId="{71264D85-F0E3-4603-BD2D-DD4CDC491C14}">
      <dgm:prSet/>
      <dgm:spPr/>
      <dgm:t>
        <a:bodyPr/>
        <a:lstStyle/>
        <a:p>
          <a:endParaRPr lang="ru-RU" sz="6000"/>
        </a:p>
      </dgm:t>
    </dgm:pt>
    <dgm:pt modelId="{D9A72801-2883-4450-BEC9-3B21399E065B}" type="sibTrans" cxnId="{71264D85-F0E3-4603-BD2D-DD4CDC491C14}">
      <dgm:prSet/>
      <dgm:spPr/>
      <dgm:t>
        <a:bodyPr/>
        <a:lstStyle/>
        <a:p>
          <a:endParaRPr lang="ru-RU" sz="6000"/>
        </a:p>
      </dgm:t>
    </dgm:pt>
    <dgm:pt modelId="{7298B34F-4F05-4792-BBBE-8C17934D6654}">
      <dgm:prSet phldrT="[Текст]" custT="1"/>
      <dgm:spPr/>
      <dgm:t>
        <a:bodyPr/>
        <a:lstStyle/>
        <a:p>
          <a:endParaRPr lang="ru-RU" sz="1800" dirty="0"/>
        </a:p>
      </dgm:t>
    </dgm:pt>
    <dgm:pt modelId="{ED76E118-7828-4581-9F57-CF175B8642F5}" type="sibTrans" cxnId="{A974412F-0981-4588-B959-8784CA180B00}">
      <dgm:prSet/>
      <dgm:spPr/>
      <dgm:t>
        <a:bodyPr/>
        <a:lstStyle/>
        <a:p>
          <a:endParaRPr lang="ru-RU" sz="6000"/>
        </a:p>
      </dgm:t>
    </dgm:pt>
    <dgm:pt modelId="{E99DCE20-2BF4-4F23-A26B-4F173729CB81}" type="parTrans" cxnId="{A974412F-0981-4588-B959-8784CA180B00}">
      <dgm:prSet/>
      <dgm:spPr/>
      <dgm:t>
        <a:bodyPr/>
        <a:lstStyle/>
        <a:p>
          <a:endParaRPr lang="ru-RU" sz="6000"/>
        </a:p>
      </dgm:t>
    </dgm:pt>
    <dgm:pt modelId="{5E496B7B-8C23-437A-88D7-BDEE4CA49E09}">
      <dgm:prSet phldrT="[Текст]" custT="1"/>
      <dgm:spPr/>
      <dgm:t>
        <a:bodyPr/>
        <a:lstStyle/>
        <a:p>
          <a:endParaRPr lang="ru-RU" sz="1800" dirty="0"/>
        </a:p>
      </dgm:t>
    </dgm:pt>
    <dgm:pt modelId="{EFAACB7D-8A02-4318-8C60-EF50CE2D7288}" type="sibTrans" cxnId="{5B255700-73B2-4641-A287-2D2F4BB11CF2}">
      <dgm:prSet/>
      <dgm:spPr/>
      <dgm:t>
        <a:bodyPr/>
        <a:lstStyle/>
        <a:p>
          <a:endParaRPr lang="ru-RU" sz="6000"/>
        </a:p>
      </dgm:t>
    </dgm:pt>
    <dgm:pt modelId="{65B76389-D872-4A0C-8B02-3C1ECB2DA1F9}" type="parTrans" cxnId="{5B255700-73B2-4641-A287-2D2F4BB11CF2}">
      <dgm:prSet/>
      <dgm:spPr/>
      <dgm:t>
        <a:bodyPr/>
        <a:lstStyle/>
        <a:p>
          <a:endParaRPr lang="ru-RU" sz="6000"/>
        </a:p>
      </dgm:t>
    </dgm:pt>
    <dgm:pt modelId="{045C976A-0740-4C68-A1C6-809846DD9719}" type="pres">
      <dgm:prSet presAssocID="{1A062D4B-4398-414E-A010-003E8C1DB0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6E453C-FA78-4BE4-8C93-72F70E9162C8}" type="pres">
      <dgm:prSet presAssocID="{1A062D4B-4398-414E-A010-003E8C1DB015}" presName="arrow" presStyleLbl="bgShp" presStyleIdx="0" presStyleCnt="1" custScaleX="107233"/>
      <dgm:spPr/>
    </dgm:pt>
    <dgm:pt modelId="{C8DD2133-2224-41AB-90FF-B14A59F2D09B}" type="pres">
      <dgm:prSet presAssocID="{1A062D4B-4398-414E-A010-003E8C1DB015}" presName="points" presStyleCnt="0"/>
      <dgm:spPr/>
    </dgm:pt>
    <dgm:pt modelId="{4E8D6A36-4FEB-4266-BCA6-6FC505F39157}" type="pres">
      <dgm:prSet presAssocID="{1C91F38B-C06A-46F4-8373-7E8D746B2D45}" presName="compositeA" presStyleCnt="0"/>
      <dgm:spPr/>
    </dgm:pt>
    <dgm:pt modelId="{72A74ADA-6829-4C37-B8FD-351AF5677DD1}" type="pres">
      <dgm:prSet presAssocID="{1C91F38B-C06A-46F4-8373-7E8D746B2D45}" presName="textA" presStyleLbl="revTx" presStyleIdx="0" presStyleCnt="7" custScaleX="142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FC248-E8FB-4A94-97BA-302AC7D88408}" type="pres">
      <dgm:prSet presAssocID="{1C91F38B-C06A-46F4-8373-7E8D746B2D45}" presName="circleA" presStyleLbl="node1" presStyleIdx="0" presStyleCnt="7" custScaleX="176056" custScaleY="180108" custLinFactNeighborX="-2321" custLinFactNeighborY="-4258"/>
      <dgm:spPr/>
    </dgm:pt>
    <dgm:pt modelId="{A5E71AB8-852C-46CD-9E27-7ECEB3204FD7}" type="pres">
      <dgm:prSet presAssocID="{1C91F38B-C06A-46F4-8373-7E8D746B2D45}" presName="spaceA" presStyleCnt="0"/>
      <dgm:spPr/>
    </dgm:pt>
    <dgm:pt modelId="{1FF98D50-36D1-4906-A375-C67E689D15B1}" type="pres">
      <dgm:prSet presAssocID="{DB8AC2BE-FE8F-4726-A00B-6A5D7C54303A}" presName="space" presStyleCnt="0"/>
      <dgm:spPr/>
    </dgm:pt>
    <dgm:pt modelId="{760711EA-1E04-4223-A7A1-C1F798610B13}" type="pres">
      <dgm:prSet presAssocID="{5E496B7B-8C23-437A-88D7-BDEE4CA49E09}" presName="compositeB" presStyleCnt="0"/>
      <dgm:spPr/>
    </dgm:pt>
    <dgm:pt modelId="{F1078B1C-E868-4B5D-923B-B8B9E7EC49E7}" type="pres">
      <dgm:prSet presAssocID="{5E496B7B-8C23-437A-88D7-BDEE4CA49E09}" presName="textB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751EC-B188-45AD-B269-D01A613792B2}" type="pres">
      <dgm:prSet presAssocID="{5E496B7B-8C23-437A-88D7-BDEE4CA49E09}" presName="circleB" presStyleLbl="node1" presStyleIdx="1" presStyleCnt="7" custScaleX="182449" custScaleY="180108" custLinFactNeighborX="37991" custLinFactNeighborY="-4258"/>
      <dgm:spPr/>
    </dgm:pt>
    <dgm:pt modelId="{D951B51A-5AB6-4415-902B-7249EB6A947C}" type="pres">
      <dgm:prSet presAssocID="{5E496B7B-8C23-437A-88D7-BDEE4CA49E09}" presName="spaceB" presStyleCnt="0"/>
      <dgm:spPr/>
    </dgm:pt>
    <dgm:pt modelId="{9C09BDB8-084F-4CB1-8893-6A0A7C504770}" type="pres">
      <dgm:prSet presAssocID="{EFAACB7D-8A02-4318-8C60-EF50CE2D7288}" presName="space" presStyleCnt="0"/>
      <dgm:spPr/>
    </dgm:pt>
    <dgm:pt modelId="{51D9A117-ECB5-4014-8998-8A8484D828EB}" type="pres">
      <dgm:prSet presAssocID="{1445E8F2-CDE5-45BB-88E5-3BB5CF17256F}" presName="compositeA" presStyleCnt="0"/>
      <dgm:spPr/>
    </dgm:pt>
    <dgm:pt modelId="{8F5A8D41-F3D3-482C-A337-A753816CB1B8}" type="pres">
      <dgm:prSet presAssocID="{1445E8F2-CDE5-45BB-88E5-3BB5CF17256F}" presName="textA" presStyleLbl="revTx" presStyleIdx="2" presStyleCnt="7" custScaleX="162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1E90C-1F02-4A10-AB54-3387BD5A7F1B}" type="pres">
      <dgm:prSet presAssocID="{1445E8F2-CDE5-45BB-88E5-3BB5CF17256F}" presName="circleA" presStyleLbl="node1" presStyleIdx="2" presStyleCnt="7" custScaleX="187631" custScaleY="180108" custLinFactNeighborX="65040" custLinFactNeighborY="-4258"/>
      <dgm:spPr/>
    </dgm:pt>
    <dgm:pt modelId="{BA58DFBF-5ED3-4A3C-8999-F9879A6FB9CF}" type="pres">
      <dgm:prSet presAssocID="{1445E8F2-CDE5-45BB-88E5-3BB5CF17256F}" presName="spaceA" presStyleCnt="0"/>
      <dgm:spPr/>
    </dgm:pt>
    <dgm:pt modelId="{AF6F6044-D5EC-4D02-953F-4D674AD1CC9C}" type="pres">
      <dgm:prSet presAssocID="{C16D20DC-AC28-47CF-9D03-83A0CFDC2C4D}" presName="space" presStyleCnt="0"/>
      <dgm:spPr/>
    </dgm:pt>
    <dgm:pt modelId="{C5186860-B1C7-44FA-BF11-B70442C377FC}" type="pres">
      <dgm:prSet presAssocID="{3878F041-864F-47B9-8EAF-516EB1D433DB}" presName="compositeB" presStyleCnt="0"/>
      <dgm:spPr/>
    </dgm:pt>
    <dgm:pt modelId="{19C3A17B-B1B6-4892-A7E8-F1A94E2A16F7}" type="pres">
      <dgm:prSet presAssocID="{3878F041-864F-47B9-8EAF-516EB1D433DB}" presName="textB" presStyleLbl="revTx" presStyleIdx="3" presStyleCnt="7" custScaleX="124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D57A9-EEA3-4584-A59F-F29B83A9A927}" type="pres">
      <dgm:prSet presAssocID="{3878F041-864F-47B9-8EAF-516EB1D433DB}" presName="circleB" presStyleLbl="node1" presStyleIdx="3" presStyleCnt="7" custScaleX="194375" custScaleY="180108" custLinFactNeighborX="91675" custLinFactNeighborY="-4258"/>
      <dgm:spPr/>
    </dgm:pt>
    <dgm:pt modelId="{5B7141AB-E867-4656-A205-B5EA9B9BB0BA}" type="pres">
      <dgm:prSet presAssocID="{3878F041-864F-47B9-8EAF-516EB1D433DB}" presName="spaceB" presStyleCnt="0"/>
      <dgm:spPr/>
    </dgm:pt>
    <dgm:pt modelId="{B5648E6B-35CD-4294-9FBB-8EC3A8D4235F}" type="pres">
      <dgm:prSet presAssocID="{ED38ACA9-6432-4A92-AF62-C524BB735C93}" presName="space" presStyleCnt="0"/>
      <dgm:spPr/>
    </dgm:pt>
    <dgm:pt modelId="{3B13FEA4-C881-40F2-A5FC-408B700B8FDC}" type="pres">
      <dgm:prSet presAssocID="{7298B34F-4F05-4792-BBBE-8C17934D6654}" presName="compositeA" presStyleCnt="0"/>
      <dgm:spPr/>
    </dgm:pt>
    <dgm:pt modelId="{21072ADF-A49A-46FA-ABA1-4DEC889C4799}" type="pres">
      <dgm:prSet presAssocID="{7298B34F-4F05-4792-BBBE-8C17934D6654}" presName="textA" presStyleLbl="revTx" presStyleIdx="4" presStyleCnt="7" custScaleX="165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46B27-647B-4999-828F-9EC1C9B03F40}" type="pres">
      <dgm:prSet presAssocID="{7298B34F-4F05-4792-BBBE-8C17934D6654}" presName="circleA" presStyleLbl="node1" presStyleIdx="4" presStyleCnt="7" custScaleX="184455" custScaleY="180108" custLinFactX="11500" custLinFactNeighborX="100000" custLinFactNeighborY="-4258"/>
      <dgm:spPr/>
    </dgm:pt>
    <dgm:pt modelId="{34B9AC46-938A-4C06-B997-42D55DE3492E}" type="pres">
      <dgm:prSet presAssocID="{7298B34F-4F05-4792-BBBE-8C17934D6654}" presName="spaceA" presStyleCnt="0"/>
      <dgm:spPr/>
    </dgm:pt>
    <dgm:pt modelId="{E168212C-7071-40FE-B16A-96D3A5A0B3AA}" type="pres">
      <dgm:prSet presAssocID="{ED76E118-7828-4581-9F57-CF175B8642F5}" presName="space" presStyleCnt="0"/>
      <dgm:spPr/>
    </dgm:pt>
    <dgm:pt modelId="{F6860F22-298F-4E7F-BE66-38DDA5A7DC65}" type="pres">
      <dgm:prSet presAssocID="{0B88EE26-8C2F-4F3A-BE3E-4BAA54EED2A3}" presName="compositeB" presStyleCnt="0"/>
      <dgm:spPr/>
    </dgm:pt>
    <dgm:pt modelId="{3B4A0F59-196F-4B9E-95DB-21953C810B9A}" type="pres">
      <dgm:prSet presAssocID="{0B88EE26-8C2F-4F3A-BE3E-4BAA54EED2A3}" presName="textB" presStyleLbl="revTx" presStyleIdx="5" presStyleCnt="7" custScaleX="175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8ECE4-6BC4-438F-B946-A563B15C38EF}" type="pres">
      <dgm:prSet presAssocID="{0B88EE26-8C2F-4F3A-BE3E-4BAA54EED2A3}" presName="circleB" presStyleLbl="node1" presStyleIdx="5" presStyleCnt="7" custScaleX="171324" custScaleY="180108" custLinFactX="7139" custLinFactNeighborX="100000" custLinFactNeighborY="-4258"/>
      <dgm:spPr/>
    </dgm:pt>
    <dgm:pt modelId="{D976E625-BA55-48F0-9BB7-86E6B1EEC12E}" type="pres">
      <dgm:prSet presAssocID="{0B88EE26-8C2F-4F3A-BE3E-4BAA54EED2A3}" presName="spaceB" presStyleCnt="0"/>
      <dgm:spPr/>
    </dgm:pt>
    <dgm:pt modelId="{E8C11BB5-BE4A-4D2E-B9B2-4C372D1F4C29}" type="pres">
      <dgm:prSet presAssocID="{5A53DA5B-B6E1-46F3-BF5B-4FCF70F92C5B}" presName="space" presStyleCnt="0"/>
      <dgm:spPr/>
    </dgm:pt>
    <dgm:pt modelId="{D16E3B5B-3EEA-47E3-9ADD-E39DDAE01206}" type="pres">
      <dgm:prSet presAssocID="{731333EC-EAFF-4065-B465-01EA1AC3A4C5}" presName="compositeA" presStyleCnt="0"/>
      <dgm:spPr/>
    </dgm:pt>
    <dgm:pt modelId="{45422BE5-B8C0-4F18-A02D-EFA4343031D6}" type="pres">
      <dgm:prSet presAssocID="{731333EC-EAFF-4065-B465-01EA1AC3A4C5}" presName="textA" presStyleLbl="revTx" presStyleIdx="6" presStyleCnt="7" custScaleX="179437" custScaleY="65301" custLinFactNeighborX="56052" custLinFactNeighborY="-5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70D5E-E8F9-4A21-AD8F-518E1275D1FE}" type="pres">
      <dgm:prSet presAssocID="{731333EC-EAFF-4065-B465-01EA1AC3A4C5}" presName="circleA" presStyleLbl="node1" presStyleIdx="6" presStyleCnt="7" custScaleX="186247" custScaleY="180108" custLinFactNeighborX="84622" custLinFactNeighborY="30442"/>
      <dgm:spPr/>
    </dgm:pt>
    <dgm:pt modelId="{5E69ABB1-18F1-4980-B922-0AE8961E4842}" type="pres">
      <dgm:prSet presAssocID="{731333EC-EAFF-4065-B465-01EA1AC3A4C5}" presName="spaceA" presStyleCnt="0"/>
      <dgm:spPr/>
    </dgm:pt>
  </dgm:ptLst>
  <dgm:cxnLst>
    <dgm:cxn modelId="{C6ED47E7-F42F-4AEB-A56B-6C6D587937E7}" type="presOf" srcId="{0B88EE26-8C2F-4F3A-BE3E-4BAA54EED2A3}" destId="{3B4A0F59-196F-4B9E-95DB-21953C810B9A}" srcOrd="0" destOrd="0" presId="urn:microsoft.com/office/officeart/2005/8/layout/hProcess11"/>
    <dgm:cxn modelId="{33130A6C-5392-4AFB-B4FA-BF409E969B91}" type="presOf" srcId="{1445E8F2-CDE5-45BB-88E5-3BB5CF17256F}" destId="{8F5A8D41-F3D3-482C-A337-A753816CB1B8}" srcOrd="0" destOrd="0" presId="urn:microsoft.com/office/officeart/2005/8/layout/hProcess11"/>
    <dgm:cxn modelId="{95A03BCB-D857-4699-939F-8DD07B3D7B03}" type="presOf" srcId="{5E496B7B-8C23-437A-88D7-BDEE4CA49E09}" destId="{F1078B1C-E868-4B5D-923B-B8B9E7EC49E7}" srcOrd="0" destOrd="0" presId="urn:microsoft.com/office/officeart/2005/8/layout/hProcess11"/>
    <dgm:cxn modelId="{C080BA59-AA1D-4D87-9454-F338E8922DD6}" type="presOf" srcId="{3878F041-864F-47B9-8EAF-516EB1D433DB}" destId="{19C3A17B-B1B6-4892-A7E8-F1A94E2A16F7}" srcOrd="0" destOrd="0" presId="urn:microsoft.com/office/officeart/2005/8/layout/hProcess11"/>
    <dgm:cxn modelId="{74510B61-BCC7-42F6-9433-2E998E1BC581}" srcId="{1A062D4B-4398-414E-A010-003E8C1DB015}" destId="{1C91F38B-C06A-46F4-8373-7E8D746B2D45}" srcOrd="0" destOrd="0" parTransId="{8F455523-CFB1-401C-8695-11C41D09D275}" sibTransId="{DB8AC2BE-FE8F-4726-A00B-6A5D7C54303A}"/>
    <dgm:cxn modelId="{C46B74AB-8CF6-4B5A-AED4-81B6F03FC5F0}" type="presOf" srcId="{1A062D4B-4398-414E-A010-003E8C1DB015}" destId="{045C976A-0740-4C68-A1C6-809846DD9719}" srcOrd="0" destOrd="0" presId="urn:microsoft.com/office/officeart/2005/8/layout/hProcess11"/>
    <dgm:cxn modelId="{997766B9-18C6-471B-9738-663C9A18759E}" type="presOf" srcId="{731333EC-EAFF-4065-B465-01EA1AC3A4C5}" destId="{45422BE5-B8C0-4F18-A02D-EFA4343031D6}" srcOrd="0" destOrd="0" presId="urn:microsoft.com/office/officeart/2005/8/layout/hProcess11"/>
    <dgm:cxn modelId="{71264D85-F0E3-4603-BD2D-DD4CDC491C14}" srcId="{1A062D4B-4398-414E-A010-003E8C1DB015}" destId="{731333EC-EAFF-4065-B465-01EA1AC3A4C5}" srcOrd="6" destOrd="0" parTransId="{BFAB0737-0036-4A2C-8015-0FFC7A9D6C7B}" sibTransId="{D9A72801-2883-4450-BEC9-3B21399E065B}"/>
    <dgm:cxn modelId="{5B255700-73B2-4641-A287-2D2F4BB11CF2}" srcId="{1A062D4B-4398-414E-A010-003E8C1DB015}" destId="{5E496B7B-8C23-437A-88D7-BDEE4CA49E09}" srcOrd="1" destOrd="0" parTransId="{65B76389-D872-4A0C-8B02-3C1ECB2DA1F9}" sibTransId="{EFAACB7D-8A02-4318-8C60-EF50CE2D7288}"/>
    <dgm:cxn modelId="{AECCFC10-0208-466F-BF85-3EA508FBB18E}" type="presOf" srcId="{7298B34F-4F05-4792-BBBE-8C17934D6654}" destId="{21072ADF-A49A-46FA-ABA1-4DEC889C4799}" srcOrd="0" destOrd="0" presId="urn:microsoft.com/office/officeart/2005/8/layout/hProcess11"/>
    <dgm:cxn modelId="{090611CB-614A-4453-BF73-67DCA1ACF669}" type="presOf" srcId="{1C91F38B-C06A-46F4-8373-7E8D746B2D45}" destId="{72A74ADA-6829-4C37-B8FD-351AF5677DD1}" srcOrd="0" destOrd="0" presId="urn:microsoft.com/office/officeart/2005/8/layout/hProcess11"/>
    <dgm:cxn modelId="{E5AD0DB6-553B-416E-8125-3AAB7DD585F8}" srcId="{1A062D4B-4398-414E-A010-003E8C1DB015}" destId="{3878F041-864F-47B9-8EAF-516EB1D433DB}" srcOrd="3" destOrd="0" parTransId="{C03DDEC0-AD39-43B3-A40C-49481AB604C9}" sibTransId="{ED38ACA9-6432-4A92-AF62-C524BB735C93}"/>
    <dgm:cxn modelId="{F9117397-0DCC-45E6-9293-AC309BCC6D25}" srcId="{1A062D4B-4398-414E-A010-003E8C1DB015}" destId="{0B88EE26-8C2F-4F3A-BE3E-4BAA54EED2A3}" srcOrd="5" destOrd="0" parTransId="{570E4B81-0984-4521-A8EF-1FBED02ECAE1}" sibTransId="{5A53DA5B-B6E1-46F3-BF5B-4FCF70F92C5B}"/>
    <dgm:cxn modelId="{A974412F-0981-4588-B959-8784CA180B00}" srcId="{1A062D4B-4398-414E-A010-003E8C1DB015}" destId="{7298B34F-4F05-4792-BBBE-8C17934D6654}" srcOrd="4" destOrd="0" parTransId="{E99DCE20-2BF4-4F23-A26B-4F173729CB81}" sibTransId="{ED76E118-7828-4581-9F57-CF175B8642F5}"/>
    <dgm:cxn modelId="{A4A40006-1758-49F8-8BC3-2FEBF6155621}" srcId="{1A062D4B-4398-414E-A010-003E8C1DB015}" destId="{1445E8F2-CDE5-45BB-88E5-3BB5CF17256F}" srcOrd="2" destOrd="0" parTransId="{15C17BB4-F20E-425E-B08F-B5DA23202656}" sibTransId="{C16D20DC-AC28-47CF-9D03-83A0CFDC2C4D}"/>
    <dgm:cxn modelId="{E9E71375-1F69-45BB-8307-2DF8B34BCFCE}" type="presParOf" srcId="{045C976A-0740-4C68-A1C6-809846DD9719}" destId="{0B6E453C-FA78-4BE4-8C93-72F70E9162C8}" srcOrd="0" destOrd="0" presId="urn:microsoft.com/office/officeart/2005/8/layout/hProcess11"/>
    <dgm:cxn modelId="{74AB3158-F57C-490A-B7EE-A5C7524AA0AA}" type="presParOf" srcId="{045C976A-0740-4C68-A1C6-809846DD9719}" destId="{C8DD2133-2224-41AB-90FF-B14A59F2D09B}" srcOrd="1" destOrd="0" presId="urn:microsoft.com/office/officeart/2005/8/layout/hProcess11"/>
    <dgm:cxn modelId="{B0E68AF9-123B-4E6A-AA80-774020D73D7E}" type="presParOf" srcId="{C8DD2133-2224-41AB-90FF-B14A59F2D09B}" destId="{4E8D6A36-4FEB-4266-BCA6-6FC505F39157}" srcOrd="0" destOrd="0" presId="urn:microsoft.com/office/officeart/2005/8/layout/hProcess11"/>
    <dgm:cxn modelId="{E9AB29EC-2B37-4AA2-A5DD-38F7D3406C20}" type="presParOf" srcId="{4E8D6A36-4FEB-4266-BCA6-6FC505F39157}" destId="{72A74ADA-6829-4C37-B8FD-351AF5677DD1}" srcOrd="0" destOrd="0" presId="urn:microsoft.com/office/officeart/2005/8/layout/hProcess11"/>
    <dgm:cxn modelId="{8A077784-A814-4BBA-B12E-5B109FE94E43}" type="presParOf" srcId="{4E8D6A36-4FEB-4266-BCA6-6FC505F39157}" destId="{477FC248-E8FB-4A94-97BA-302AC7D88408}" srcOrd="1" destOrd="0" presId="urn:microsoft.com/office/officeart/2005/8/layout/hProcess11"/>
    <dgm:cxn modelId="{244F1B37-CF7B-47B3-8E86-DD5043435E57}" type="presParOf" srcId="{4E8D6A36-4FEB-4266-BCA6-6FC505F39157}" destId="{A5E71AB8-852C-46CD-9E27-7ECEB3204FD7}" srcOrd="2" destOrd="0" presId="urn:microsoft.com/office/officeart/2005/8/layout/hProcess11"/>
    <dgm:cxn modelId="{0A5DF58B-F579-4132-9EE2-E5BA47F650DD}" type="presParOf" srcId="{C8DD2133-2224-41AB-90FF-B14A59F2D09B}" destId="{1FF98D50-36D1-4906-A375-C67E689D15B1}" srcOrd="1" destOrd="0" presId="urn:microsoft.com/office/officeart/2005/8/layout/hProcess11"/>
    <dgm:cxn modelId="{3FEC0101-7C78-4FC0-9631-C9979A9FA5F7}" type="presParOf" srcId="{C8DD2133-2224-41AB-90FF-B14A59F2D09B}" destId="{760711EA-1E04-4223-A7A1-C1F798610B13}" srcOrd="2" destOrd="0" presId="urn:microsoft.com/office/officeart/2005/8/layout/hProcess11"/>
    <dgm:cxn modelId="{D704FECD-8293-47DE-AFD1-FBA12EEE5ACA}" type="presParOf" srcId="{760711EA-1E04-4223-A7A1-C1F798610B13}" destId="{F1078B1C-E868-4B5D-923B-B8B9E7EC49E7}" srcOrd="0" destOrd="0" presId="urn:microsoft.com/office/officeart/2005/8/layout/hProcess11"/>
    <dgm:cxn modelId="{001282CC-9746-4986-8B5A-F6E08A2D6038}" type="presParOf" srcId="{760711EA-1E04-4223-A7A1-C1F798610B13}" destId="{21D751EC-B188-45AD-B269-D01A613792B2}" srcOrd="1" destOrd="0" presId="urn:microsoft.com/office/officeart/2005/8/layout/hProcess11"/>
    <dgm:cxn modelId="{36647743-7CB9-416C-A624-88DB85F94842}" type="presParOf" srcId="{760711EA-1E04-4223-A7A1-C1F798610B13}" destId="{D951B51A-5AB6-4415-902B-7249EB6A947C}" srcOrd="2" destOrd="0" presId="urn:microsoft.com/office/officeart/2005/8/layout/hProcess11"/>
    <dgm:cxn modelId="{03D9B8E1-6FFB-4DE5-9857-33E8E8C8F4EC}" type="presParOf" srcId="{C8DD2133-2224-41AB-90FF-B14A59F2D09B}" destId="{9C09BDB8-084F-4CB1-8893-6A0A7C504770}" srcOrd="3" destOrd="0" presId="urn:microsoft.com/office/officeart/2005/8/layout/hProcess11"/>
    <dgm:cxn modelId="{9720D3AF-D15B-4DCC-A9BB-7BABE92CB28E}" type="presParOf" srcId="{C8DD2133-2224-41AB-90FF-B14A59F2D09B}" destId="{51D9A117-ECB5-4014-8998-8A8484D828EB}" srcOrd="4" destOrd="0" presId="urn:microsoft.com/office/officeart/2005/8/layout/hProcess11"/>
    <dgm:cxn modelId="{93ECAF85-E691-42A9-8CCF-C646D83FEDB3}" type="presParOf" srcId="{51D9A117-ECB5-4014-8998-8A8484D828EB}" destId="{8F5A8D41-F3D3-482C-A337-A753816CB1B8}" srcOrd="0" destOrd="0" presId="urn:microsoft.com/office/officeart/2005/8/layout/hProcess11"/>
    <dgm:cxn modelId="{53653D49-DC78-4FDD-8EF5-46D76369CDB5}" type="presParOf" srcId="{51D9A117-ECB5-4014-8998-8A8484D828EB}" destId="{BA21E90C-1F02-4A10-AB54-3387BD5A7F1B}" srcOrd="1" destOrd="0" presId="urn:microsoft.com/office/officeart/2005/8/layout/hProcess11"/>
    <dgm:cxn modelId="{9F7B2418-0D62-4140-8780-88652210B0FD}" type="presParOf" srcId="{51D9A117-ECB5-4014-8998-8A8484D828EB}" destId="{BA58DFBF-5ED3-4A3C-8999-F9879A6FB9CF}" srcOrd="2" destOrd="0" presId="urn:microsoft.com/office/officeart/2005/8/layout/hProcess11"/>
    <dgm:cxn modelId="{AE49DF7B-D4D7-4B7C-B53C-907F9AB749AA}" type="presParOf" srcId="{C8DD2133-2224-41AB-90FF-B14A59F2D09B}" destId="{AF6F6044-D5EC-4D02-953F-4D674AD1CC9C}" srcOrd="5" destOrd="0" presId="urn:microsoft.com/office/officeart/2005/8/layout/hProcess11"/>
    <dgm:cxn modelId="{3C76E0B3-E31D-4332-BB97-EC6D38E7062D}" type="presParOf" srcId="{C8DD2133-2224-41AB-90FF-B14A59F2D09B}" destId="{C5186860-B1C7-44FA-BF11-B70442C377FC}" srcOrd="6" destOrd="0" presId="urn:microsoft.com/office/officeart/2005/8/layout/hProcess11"/>
    <dgm:cxn modelId="{AEA78DB0-3896-4520-970E-6E59C82EF9A6}" type="presParOf" srcId="{C5186860-B1C7-44FA-BF11-B70442C377FC}" destId="{19C3A17B-B1B6-4892-A7E8-F1A94E2A16F7}" srcOrd="0" destOrd="0" presId="urn:microsoft.com/office/officeart/2005/8/layout/hProcess11"/>
    <dgm:cxn modelId="{5B2CE15D-6E40-42BF-B56D-F419F14B0A58}" type="presParOf" srcId="{C5186860-B1C7-44FA-BF11-B70442C377FC}" destId="{48CD57A9-EEA3-4584-A59F-F29B83A9A927}" srcOrd="1" destOrd="0" presId="urn:microsoft.com/office/officeart/2005/8/layout/hProcess11"/>
    <dgm:cxn modelId="{0CFD2C7F-C7C6-473E-A583-6C3664C6802E}" type="presParOf" srcId="{C5186860-B1C7-44FA-BF11-B70442C377FC}" destId="{5B7141AB-E867-4656-A205-B5EA9B9BB0BA}" srcOrd="2" destOrd="0" presId="urn:microsoft.com/office/officeart/2005/8/layout/hProcess11"/>
    <dgm:cxn modelId="{35B815BB-60A8-49D1-9033-9B7C691D5D95}" type="presParOf" srcId="{C8DD2133-2224-41AB-90FF-B14A59F2D09B}" destId="{B5648E6B-35CD-4294-9FBB-8EC3A8D4235F}" srcOrd="7" destOrd="0" presId="urn:microsoft.com/office/officeart/2005/8/layout/hProcess11"/>
    <dgm:cxn modelId="{A31FBB77-B2F1-4C69-9544-97F239AB5464}" type="presParOf" srcId="{C8DD2133-2224-41AB-90FF-B14A59F2D09B}" destId="{3B13FEA4-C881-40F2-A5FC-408B700B8FDC}" srcOrd="8" destOrd="0" presId="urn:microsoft.com/office/officeart/2005/8/layout/hProcess11"/>
    <dgm:cxn modelId="{5637CC3F-9034-4240-B86D-A54277CB212C}" type="presParOf" srcId="{3B13FEA4-C881-40F2-A5FC-408B700B8FDC}" destId="{21072ADF-A49A-46FA-ABA1-4DEC889C4799}" srcOrd="0" destOrd="0" presId="urn:microsoft.com/office/officeart/2005/8/layout/hProcess11"/>
    <dgm:cxn modelId="{910692E4-D89E-4057-94DB-DD583FADD19D}" type="presParOf" srcId="{3B13FEA4-C881-40F2-A5FC-408B700B8FDC}" destId="{6D146B27-647B-4999-828F-9EC1C9B03F40}" srcOrd="1" destOrd="0" presId="urn:microsoft.com/office/officeart/2005/8/layout/hProcess11"/>
    <dgm:cxn modelId="{2E8C9E9D-CA42-4B1C-A3D5-99AC3572E72A}" type="presParOf" srcId="{3B13FEA4-C881-40F2-A5FC-408B700B8FDC}" destId="{34B9AC46-938A-4C06-B997-42D55DE3492E}" srcOrd="2" destOrd="0" presId="urn:microsoft.com/office/officeart/2005/8/layout/hProcess11"/>
    <dgm:cxn modelId="{D48A5F73-61B5-4C10-B8A5-E94132C31C24}" type="presParOf" srcId="{C8DD2133-2224-41AB-90FF-B14A59F2D09B}" destId="{E168212C-7071-40FE-B16A-96D3A5A0B3AA}" srcOrd="9" destOrd="0" presId="urn:microsoft.com/office/officeart/2005/8/layout/hProcess11"/>
    <dgm:cxn modelId="{CD9AC228-DC0A-4B88-8CB8-EFC8FC7C36D5}" type="presParOf" srcId="{C8DD2133-2224-41AB-90FF-B14A59F2D09B}" destId="{F6860F22-298F-4E7F-BE66-38DDA5A7DC65}" srcOrd="10" destOrd="0" presId="urn:microsoft.com/office/officeart/2005/8/layout/hProcess11"/>
    <dgm:cxn modelId="{9D73FFAD-6908-4613-BEFA-A7FEE097253A}" type="presParOf" srcId="{F6860F22-298F-4E7F-BE66-38DDA5A7DC65}" destId="{3B4A0F59-196F-4B9E-95DB-21953C810B9A}" srcOrd="0" destOrd="0" presId="urn:microsoft.com/office/officeart/2005/8/layout/hProcess11"/>
    <dgm:cxn modelId="{507215C1-08C4-4070-8A20-5D3EC71B4913}" type="presParOf" srcId="{F6860F22-298F-4E7F-BE66-38DDA5A7DC65}" destId="{CB28ECE4-6BC4-438F-B946-A563B15C38EF}" srcOrd="1" destOrd="0" presId="urn:microsoft.com/office/officeart/2005/8/layout/hProcess11"/>
    <dgm:cxn modelId="{F289DB8A-2F76-4EAB-B784-D514F2B1834F}" type="presParOf" srcId="{F6860F22-298F-4E7F-BE66-38DDA5A7DC65}" destId="{D976E625-BA55-48F0-9BB7-86E6B1EEC12E}" srcOrd="2" destOrd="0" presId="urn:microsoft.com/office/officeart/2005/8/layout/hProcess11"/>
    <dgm:cxn modelId="{C42B6F79-A8DF-44EB-9B1B-1E19DAE11BE5}" type="presParOf" srcId="{C8DD2133-2224-41AB-90FF-B14A59F2D09B}" destId="{E8C11BB5-BE4A-4D2E-B9B2-4C372D1F4C29}" srcOrd="11" destOrd="0" presId="urn:microsoft.com/office/officeart/2005/8/layout/hProcess11"/>
    <dgm:cxn modelId="{BEE69299-1B67-44F3-AFEA-40D43B2DC772}" type="presParOf" srcId="{C8DD2133-2224-41AB-90FF-B14A59F2D09B}" destId="{D16E3B5B-3EEA-47E3-9ADD-E39DDAE01206}" srcOrd="12" destOrd="0" presId="urn:microsoft.com/office/officeart/2005/8/layout/hProcess11"/>
    <dgm:cxn modelId="{F7E52630-1C26-4882-BC85-89E0213CC7DC}" type="presParOf" srcId="{D16E3B5B-3EEA-47E3-9ADD-E39DDAE01206}" destId="{45422BE5-B8C0-4F18-A02D-EFA4343031D6}" srcOrd="0" destOrd="0" presId="urn:microsoft.com/office/officeart/2005/8/layout/hProcess11"/>
    <dgm:cxn modelId="{3977A198-7D27-4A6E-888E-566BEA92D420}" type="presParOf" srcId="{D16E3B5B-3EEA-47E3-9ADD-E39DDAE01206}" destId="{75170D5E-E8F9-4A21-AD8F-518E1275D1FE}" srcOrd="1" destOrd="0" presId="urn:microsoft.com/office/officeart/2005/8/layout/hProcess11"/>
    <dgm:cxn modelId="{EFECDAAE-3827-412E-B7E0-DF8FC8E70A1F}" type="presParOf" srcId="{D16E3B5B-3EEA-47E3-9ADD-E39DDAE01206}" destId="{5E69ABB1-18F1-4980-B922-0AE8961E484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4E6F1-21FF-450E-AE57-14375126757B}">
      <dsp:nvSpPr>
        <dsp:cNvPr id="0" name=""/>
        <dsp:cNvSpPr/>
      </dsp:nvSpPr>
      <dsp:spPr>
        <a:xfrm>
          <a:off x="2691748" y="2394273"/>
          <a:ext cx="3059266" cy="11750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Мировоззренческие установки</a:t>
          </a:r>
          <a:endParaRPr lang="ru-RU" sz="1800" kern="1200" dirty="0"/>
        </a:p>
      </dsp:txBody>
      <dsp:txXfrm>
        <a:off x="3139767" y="2566356"/>
        <a:ext cx="2163228" cy="830888"/>
      </dsp:txXfrm>
    </dsp:sp>
    <dsp:sp modelId="{CF056102-9F28-4B02-A801-B03F370FFF67}">
      <dsp:nvSpPr>
        <dsp:cNvPr id="0" name=""/>
        <dsp:cNvSpPr/>
      </dsp:nvSpPr>
      <dsp:spPr>
        <a:xfrm rot="16200000">
          <a:off x="4003363" y="1728835"/>
          <a:ext cx="436035" cy="532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068768" y="1900809"/>
        <a:ext cx="305225" cy="319709"/>
      </dsp:txXfrm>
    </dsp:sp>
    <dsp:sp modelId="{0E836302-0DBE-4F2C-934F-C4B9411F97B9}">
      <dsp:nvSpPr>
        <dsp:cNvPr id="0" name=""/>
        <dsp:cNvSpPr/>
      </dsp:nvSpPr>
      <dsp:spPr>
        <a:xfrm>
          <a:off x="3437782" y="4365"/>
          <a:ext cx="1567199" cy="15671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Космо</a:t>
          </a:r>
          <a:r>
            <a:rPr lang="ru-RU" sz="1800" kern="1200" dirty="0" smtClean="0"/>
            <a:t>-центризм (</a:t>
          </a:r>
          <a:r>
            <a:rPr lang="ru-RU" sz="1800" kern="1200" dirty="0" err="1" smtClean="0"/>
            <a:t>природо</a:t>
          </a:r>
          <a:r>
            <a:rPr lang="ru-RU" sz="1800" kern="1200" dirty="0" smtClean="0"/>
            <a:t>-центризм)</a:t>
          </a:r>
          <a:endParaRPr lang="ru-RU" sz="1800" kern="1200" dirty="0"/>
        </a:p>
      </dsp:txBody>
      <dsp:txXfrm>
        <a:off x="3667293" y="233876"/>
        <a:ext cx="1108177" cy="1108177"/>
      </dsp:txXfrm>
    </dsp:sp>
    <dsp:sp modelId="{D8466692-375F-417E-8CAD-E46359493F3F}">
      <dsp:nvSpPr>
        <dsp:cNvPr id="0" name=""/>
        <dsp:cNvSpPr/>
      </dsp:nvSpPr>
      <dsp:spPr>
        <a:xfrm rot="20425954">
          <a:off x="5484317" y="2197661"/>
          <a:ext cx="387189" cy="532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487671" y="2323681"/>
        <a:ext cx="271032" cy="319709"/>
      </dsp:txXfrm>
    </dsp:sp>
    <dsp:sp modelId="{1AA29EF3-1547-4CFA-8EDE-12DBD361A2C6}">
      <dsp:nvSpPr>
        <dsp:cNvPr id="0" name=""/>
        <dsp:cNvSpPr/>
      </dsp:nvSpPr>
      <dsp:spPr>
        <a:xfrm>
          <a:off x="5987161" y="1292040"/>
          <a:ext cx="1567199" cy="15671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Антропо</a:t>
          </a:r>
          <a:r>
            <a:rPr lang="ru-RU" sz="1800" kern="1200" dirty="0" smtClean="0"/>
            <a:t>-центризм</a:t>
          </a:r>
          <a:endParaRPr lang="ru-RU" sz="1800" kern="1200" dirty="0"/>
        </a:p>
      </dsp:txBody>
      <dsp:txXfrm>
        <a:off x="6216672" y="1521551"/>
        <a:ext cx="1108177" cy="1108177"/>
      </dsp:txXfrm>
    </dsp:sp>
    <dsp:sp modelId="{CC03237B-A3EA-4F1B-B649-36CE7A0E54F8}">
      <dsp:nvSpPr>
        <dsp:cNvPr id="0" name=""/>
        <dsp:cNvSpPr/>
      </dsp:nvSpPr>
      <dsp:spPr>
        <a:xfrm rot="3240000">
          <a:off x="4646804" y="3560156"/>
          <a:ext cx="376691" cy="532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670096" y="3621013"/>
        <a:ext cx="263684" cy="319709"/>
      </dsp:txXfrm>
    </dsp:sp>
    <dsp:sp modelId="{0FD1C633-5666-483F-AE63-3177CBEE939C}">
      <dsp:nvSpPr>
        <dsp:cNvPr id="0" name=""/>
        <dsp:cNvSpPr/>
      </dsp:nvSpPr>
      <dsp:spPr>
        <a:xfrm>
          <a:off x="4727286" y="3973051"/>
          <a:ext cx="1567199" cy="15671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Знание-центризм</a:t>
          </a:r>
          <a:endParaRPr lang="ru-RU" sz="1800" kern="1200" dirty="0"/>
        </a:p>
      </dsp:txBody>
      <dsp:txXfrm>
        <a:off x="4956797" y="4202562"/>
        <a:ext cx="1108177" cy="1108177"/>
      </dsp:txXfrm>
    </dsp:sp>
    <dsp:sp modelId="{E1F35B5A-0A95-4945-A6D3-B517216ED2B8}">
      <dsp:nvSpPr>
        <dsp:cNvPr id="0" name=""/>
        <dsp:cNvSpPr/>
      </dsp:nvSpPr>
      <dsp:spPr>
        <a:xfrm rot="7560000">
          <a:off x="3419267" y="3560156"/>
          <a:ext cx="376691" cy="532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508982" y="3621013"/>
        <a:ext cx="263684" cy="319709"/>
      </dsp:txXfrm>
    </dsp:sp>
    <dsp:sp modelId="{DC6D91FE-04AB-4A1C-8E1F-2C90101EA2FC}">
      <dsp:nvSpPr>
        <dsp:cNvPr id="0" name=""/>
        <dsp:cNvSpPr/>
      </dsp:nvSpPr>
      <dsp:spPr>
        <a:xfrm>
          <a:off x="2148278" y="3973051"/>
          <a:ext cx="1567199" cy="15671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Тео-центризм</a:t>
          </a:r>
          <a:endParaRPr lang="ru-RU" sz="1800" kern="1200" dirty="0"/>
        </a:p>
      </dsp:txBody>
      <dsp:txXfrm>
        <a:off x="2377789" y="4202562"/>
        <a:ext cx="1108177" cy="1108177"/>
      </dsp:txXfrm>
    </dsp:sp>
    <dsp:sp modelId="{F6BE0757-9DB4-4DC6-87EB-71361F8BCCA7}">
      <dsp:nvSpPr>
        <dsp:cNvPr id="0" name=""/>
        <dsp:cNvSpPr/>
      </dsp:nvSpPr>
      <dsp:spPr>
        <a:xfrm rot="11982881">
          <a:off x="2592105" y="2198764"/>
          <a:ext cx="375195" cy="5328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2701364" y="2324318"/>
        <a:ext cx="262637" cy="319709"/>
      </dsp:txXfrm>
    </dsp:sp>
    <dsp:sp modelId="{C256E604-41B6-46D5-80A5-066391F25596}">
      <dsp:nvSpPr>
        <dsp:cNvPr id="0" name=""/>
        <dsp:cNvSpPr/>
      </dsp:nvSpPr>
      <dsp:spPr>
        <a:xfrm>
          <a:off x="901513" y="1292041"/>
          <a:ext cx="1582165" cy="1567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Социо</a:t>
          </a:r>
          <a:r>
            <a:rPr lang="ru-RU" sz="1800" kern="1200" dirty="0" smtClean="0"/>
            <a:t>-центризм</a:t>
          </a:r>
          <a:endParaRPr lang="ru-RU" sz="1800" kern="1200" dirty="0"/>
        </a:p>
      </dsp:txBody>
      <dsp:txXfrm>
        <a:off x="1133216" y="1521550"/>
        <a:ext cx="1118759" cy="11081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CCBFD-1BF9-4078-993B-C6CD7F4916B8}">
      <dsp:nvSpPr>
        <dsp:cNvPr id="0" name=""/>
        <dsp:cNvSpPr/>
      </dsp:nvSpPr>
      <dsp:spPr>
        <a:xfrm>
          <a:off x="0" y="297033"/>
          <a:ext cx="7920880" cy="495054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28952-005E-4CAA-B1AF-4B3B9525CAF2}">
      <dsp:nvSpPr>
        <dsp:cNvPr id="0" name=""/>
        <dsp:cNvSpPr/>
      </dsp:nvSpPr>
      <dsp:spPr>
        <a:xfrm>
          <a:off x="780206" y="3978261"/>
          <a:ext cx="182180" cy="182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8841B8-DBE5-4868-A11E-1C2B2C5D05E5}">
      <dsp:nvSpPr>
        <dsp:cNvPr id="0" name=""/>
        <dsp:cNvSpPr/>
      </dsp:nvSpPr>
      <dsp:spPr>
        <a:xfrm>
          <a:off x="871296" y="4248472"/>
          <a:ext cx="1354470" cy="819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534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Принц Сиддхартха Гаутама</a:t>
          </a:r>
        </a:p>
      </dsp:txBody>
      <dsp:txXfrm>
        <a:off x="871296" y="4248472"/>
        <a:ext cx="1354470" cy="819989"/>
      </dsp:txXfrm>
    </dsp:sp>
    <dsp:sp modelId="{14D94225-DCD7-4D92-8445-0E1FDD14BFAC}">
      <dsp:nvSpPr>
        <dsp:cNvPr id="0" name=""/>
        <dsp:cNvSpPr/>
      </dsp:nvSpPr>
      <dsp:spPr>
        <a:xfrm>
          <a:off x="2067349" y="2826764"/>
          <a:ext cx="316835" cy="3168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537B6-2164-40CD-879D-20DE85DD8FDF}">
      <dsp:nvSpPr>
        <dsp:cNvPr id="0" name=""/>
        <dsp:cNvSpPr/>
      </dsp:nvSpPr>
      <dsp:spPr>
        <a:xfrm>
          <a:off x="2225767" y="3456383"/>
          <a:ext cx="1663384" cy="1319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884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4 зрелища: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1) Нищета</a:t>
          </a:r>
          <a:br>
            <a:rPr lang="ru-RU" sz="1700" kern="1200" dirty="0" smtClean="0"/>
          </a:br>
          <a:r>
            <a:rPr lang="ru-RU" sz="1700" kern="1200" dirty="0" smtClean="0"/>
            <a:t>2) Болезнь</a:t>
          </a:r>
          <a:br>
            <a:rPr lang="ru-RU" sz="1700" kern="1200" dirty="0" smtClean="0"/>
          </a:br>
          <a:r>
            <a:rPr lang="ru-RU" sz="1700" kern="1200" dirty="0" smtClean="0"/>
            <a:t>3) Смерть</a:t>
          </a:r>
          <a:br>
            <a:rPr lang="ru-RU" sz="1700" kern="1200" dirty="0" smtClean="0"/>
          </a:br>
          <a:r>
            <a:rPr lang="ru-RU" sz="1700" kern="1200" dirty="0" smtClean="0"/>
            <a:t>4) Аскетизм</a:t>
          </a:r>
          <a:endParaRPr lang="ru-RU" sz="1700" kern="1200" dirty="0"/>
        </a:p>
      </dsp:txBody>
      <dsp:txXfrm>
        <a:off x="2225767" y="3456383"/>
        <a:ext cx="1663384" cy="1319998"/>
      </dsp:txXfrm>
    </dsp:sp>
    <dsp:sp modelId="{5385438F-C2F2-40FC-B328-2ABDDAA7E8BC}">
      <dsp:nvSpPr>
        <dsp:cNvPr id="0" name=""/>
        <dsp:cNvSpPr/>
      </dsp:nvSpPr>
      <dsp:spPr>
        <a:xfrm>
          <a:off x="3710932" y="1978239"/>
          <a:ext cx="419806" cy="4198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09AC1-A6DC-43D8-9C2C-FAEF8BC82FEA}">
      <dsp:nvSpPr>
        <dsp:cNvPr id="0" name=""/>
        <dsp:cNvSpPr/>
      </dsp:nvSpPr>
      <dsp:spPr>
        <a:xfrm>
          <a:off x="3920835" y="2736302"/>
          <a:ext cx="1663384" cy="196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447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Медитация под дубом</a:t>
          </a:r>
          <a:endParaRPr lang="ru-RU" sz="1700" kern="1200" dirty="0"/>
        </a:p>
      </dsp:txBody>
      <dsp:txXfrm>
        <a:off x="3920835" y="2736302"/>
        <a:ext cx="1663384" cy="1963120"/>
      </dsp:txXfrm>
    </dsp:sp>
    <dsp:sp modelId="{0A2FE435-44B5-46D2-8808-9A752F87F767}">
      <dsp:nvSpPr>
        <dsp:cNvPr id="0" name=""/>
        <dsp:cNvSpPr/>
      </dsp:nvSpPr>
      <dsp:spPr>
        <a:xfrm>
          <a:off x="5501051" y="1416847"/>
          <a:ext cx="562382" cy="5623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77F5B-7CD8-433A-9507-15EFA4EBCDF2}">
      <dsp:nvSpPr>
        <dsp:cNvPr id="0" name=""/>
        <dsp:cNvSpPr/>
      </dsp:nvSpPr>
      <dsp:spPr>
        <a:xfrm>
          <a:off x="5782242" y="2520272"/>
          <a:ext cx="1663384" cy="1905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7995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Будда Шакьямуни</a:t>
          </a:r>
          <a:endParaRPr lang="ru-RU" sz="1700" kern="1200" dirty="0"/>
        </a:p>
      </dsp:txBody>
      <dsp:txXfrm>
        <a:off x="5782242" y="2520272"/>
        <a:ext cx="1663384" cy="190507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B5FBA-9478-4E04-8BB3-70E5B528C26C}">
      <dsp:nvSpPr>
        <dsp:cNvPr id="0" name=""/>
        <dsp:cNvSpPr/>
      </dsp:nvSpPr>
      <dsp:spPr>
        <a:xfrm>
          <a:off x="3371403" y="736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Мир богов</a:t>
          </a:r>
          <a:endParaRPr lang="ru-RU" sz="1700" kern="1200" dirty="0"/>
        </a:p>
      </dsp:txBody>
      <dsp:txXfrm>
        <a:off x="3418579" y="47912"/>
        <a:ext cx="1392440" cy="872063"/>
      </dsp:txXfrm>
    </dsp:sp>
    <dsp:sp modelId="{BA51E24F-8F4F-4872-8C1B-25F6546E2793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685052" y="153092"/>
              </a:moveTo>
              <a:arcTo wR="1931434" hR="1931434" stAng="17577964" swAng="1962280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B4EEA-B4E6-4EF9-AB76-6E5FDB204D9E}">
      <dsp:nvSpPr>
        <dsp:cNvPr id="0" name=""/>
        <dsp:cNvSpPr/>
      </dsp:nvSpPr>
      <dsp:spPr>
        <a:xfrm>
          <a:off x="5208306" y="1335324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Мир асуров (полубогов)</a:t>
          </a:r>
          <a:endParaRPr lang="ru-RU" sz="1700" kern="1200" dirty="0"/>
        </a:p>
      </dsp:txBody>
      <dsp:txXfrm>
        <a:off x="5255482" y="1382500"/>
        <a:ext cx="1392440" cy="872063"/>
      </dsp:txXfrm>
    </dsp:sp>
    <dsp:sp modelId="{247B9C80-1DAF-4E4B-909B-22FB494B9A06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60210" y="1830145"/>
              </a:moveTo>
              <a:arcTo wR="1931434" hR="1931434" stAng="21419634" swAng="2196873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47822-3E2D-4169-B6B8-84E8B96DA153}">
      <dsp:nvSpPr>
        <dsp:cNvPr id="0" name=""/>
        <dsp:cNvSpPr/>
      </dsp:nvSpPr>
      <dsp:spPr>
        <a:xfrm>
          <a:off x="4506671" y="3494733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Мир животных</a:t>
          </a:r>
          <a:endParaRPr lang="ru-RU" sz="1700" kern="1200" dirty="0"/>
        </a:p>
      </dsp:txBody>
      <dsp:txXfrm>
        <a:off x="4553847" y="3541909"/>
        <a:ext cx="1392440" cy="872063"/>
      </dsp:txXfrm>
    </dsp:sp>
    <dsp:sp modelId="{58089642-FC48-4ACA-BBD0-A9BF73215E16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315628" y="3824271"/>
              </a:moveTo>
              <a:arcTo wR="1931434" hR="1931434" stAng="4711583" swAng="1376834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3F7E7-2098-4497-B945-BA143FC8B594}">
      <dsp:nvSpPr>
        <dsp:cNvPr id="0" name=""/>
        <dsp:cNvSpPr/>
      </dsp:nvSpPr>
      <dsp:spPr>
        <a:xfrm>
          <a:off x="2236135" y="3494733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Мир </a:t>
          </a:r>
          <a:r>
            <a:rPr lang="ru-RU" sz="1700" kern="1200" dirty="0" err="1" smtClean="0"/>
            <a:t>претов</a:t>
          </a:r>
          <a:r>
            <a:rPr lang="ru-RU" sz="1700" kern="1200" dirty="0" smtClean="0"/>
            <a:t> (голодных духов)</a:t>
          </a:r>
          <a:endParaRPr lang="ru-RU" sz="1700" kern="1200" dirty="0"/>
        </a:p>
      </dsp:txBody>
      <dsp:txXfrm>
        <a:off x="2283311" y="3541909"/>
        <a:ext cx="1392440" cy="872063"/>
      </dsp:txXfrm>
    </dsp:sp>
    <dsp:sp modelId="{C5F028B2-801E-4FCA-80DE-F6E7254C8B9F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22859" y="3000510"/>
              </a:moveTo>
              <a:arcTo wR="1931434" hR="1931434" stAng="8783493" swAng="2196873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4D5CD-0B04-4EDB-A1B2-134A3F44A370}">
      <dsp:nvSpPr>
        <dsp:cNvPr id="0" name=""/>
        <dsp:cNvSpPr/>
      </dsp:nvSpPr>
      <dsp:spPr>
        <a:xfrm>
          <a:off x="1534500" y="1335324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Мир </a:t>
          </a:r>
          <a:r>
            <a:rPr lang="ru-RU" sz="1700" kern="1200" dirty="0" err="1" smtClean="0"/>
            <a:t>нараков</a:t>
          </a:r>
          <a:r>
            <a:rPr lang="ru-RU" sz="1700" kern="1200" dirty="0" smtClean="0"/>
            <a:t> (адских существ)</a:t>
          </a:r>
          <a:endParaRPr lang="ru-RU" sz="1700" kern="1200" dirty="0"/>
        </a:p>
      </dsp:txBody>
      <dsp:txXfrm>
        <a:off x="1581676" y="1382500"/>
        <a:ext cx="1392440" cy="872063"/>
      </dsp:txXfrm>
    </dsp:sp>
    <dsp:sp modelId="{6A8DF6E7-6667-4855-BA8C-EC7EF39DE0F0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36435" y="842205"/>
              </a:moveTo>
              <a:arcTo wR="1931434" hR="1931434" stAng="12859756" swAng="1962280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F3644-C024-4AB7-ACE0-26160B75CF7C}">
      <dsp:nvSpPr>
        <dsp:cNvPr id="0" name=""/>
        <dsp:cNvSpPr/>
      </dsp:nvSpPr>
      <dsp:spPr>
        <a:xfrm rot="16200000">
          <a:off x="-81084" y="85299"/>
          <a:ext cx="2808313" cy="263771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Мифологическое</a:t>
          </a:r>
          <a:endParaRPr lang="ru-RU" sz="24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Образное восприятие мира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Сакральность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Профанность</a:t>
          </a:r>
          <a:endParaRPr lang="ru-RU" sz="1800" kern="1200" dirty="0"/>
        </a:p>
      </dsp:txBody>
      <dsp:txXfrm rot="5400000">
        <a:off x="4216" y="561662"/>
        <a:ext cx="2637714" cy="1684987"/>
      </dsp:txXfrm>
    </dsp:sp>
    <dsp:sp modelId="{90EE4414-5E95-4472-869A-210B0ADB3509}">
      <dsp:nvSpPr>
        <dsp:cNvPr id="0" name=""/>
        <dsp:cNvSpPr/>
      </dsp:nvSpPr>
      <dsp:spPr>
        <a:xfrm rot="16200000">
          <a:off x="2656072" y="183685"/>
          <a:ext cx="2808313" cy="244094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Обыденное</a:t>
          </a:r>
          <a:endParaRPr lang="ru-RU" sz="24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Влияние жизненных обстоятельств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Личный опыт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Здравый смысл</a:t>
          </a:r>
          <a:endParaRPr lang="ru-RU" sz="1800" kern="1200" dirty="0"/>
        </a:p>
      </dsp:txBody>
      <dsp:txXfrm rot="5400000">
        <a:off x="2839758" y="561662"/>
        <a:ext cx="2440941" cy="1684987"/>
      </dsp:txXfrm>
    </dsp:sp>
    <dsp:sp modelId="{2568A8C8-3BFA-4F72-8364-78C5C5158448}">
      <dsp:nvSpPr>
        <dsp:cNvPr id="0" name=""/>
        <dsp:cNvSpPr/>
      </dsp:nvSpPr>
      <dsp:spPr>
        <a:xfrm rot="16200000">
          <a:off x="5709872" y="-210955"/>
          <a:ext cx="2767536" cy="323022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Религиозное</a:t>
          </a:r>
          <a:endParaRPr lang="ru-RU" sz="24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На основе религии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Связь с мировой культурой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Непримиримость к другим мировоззрениям</a:t>
          </a:r>
          <a:endParaRPr lang="ru-RU" sz="1800" kern="1200" dirty="0"/>
        </a:p>
      </dsp:txBody>
      <dsp:txXfrm rot="5400000">
        <a:off x="5478528" y="573896"/>
        <a:ext cx="3230224" cy="16605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F3644-C024-4AB7-ACE0-26160B75CF7C}">
      <dsp:nvSpPr>
        <dsp:cNvPr id="0" name=""/>
        <dsp:cNvSpPr/>
      </dsp:nvSpPr>
      <dsp:spPr>
        <a:xfrm rot="16200000">
          <a:off x="600129" y="-526730"/>
          <a:ext cx="2345504" cy="354298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Научное</a:t>
          </a:r>
          <a:endParaRPr lang="ru-RU" sz="24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Объективная картина мира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Опора на достижение науки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Сциентическое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Антисчиентическое</a:t>
          </a:r>
          <a:endParaRPr lang="ru-RU" sz="1800" kern="1200" dirty="0"/>
        </a:p>
      </dsp:txBody>
      <dsp:txXfrm rot="5400000">
        <a:off x="1390" y="541110"/>
        <a:ext cx="3542983" cy="1407302"/>
      </dsp:txXfrm>
    </dsp:sp>
    <dsp:sp modelId="{90EE4414-5E95-4472-869A-210B0ADB3509}">
      <dsp:nvSpPr>
        <dsp:cNvPr id="0" name=""/>
        <dsp:cNvSpPr/>
      </dsp:nvSpPr>
      <dsp:spPr>
        <a:xfrm rot="16200000">
          <a:off x="4211093" y="-354779"/>
          <a:ext cx="2345504" cy="319908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Гуманистичекое</a:t>
          </a:r>
          <a:endParaRPr lang="ru-RU" sz="24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Человек как высшая ценность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Личное развитие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Благо человечества</a:t>
          </a:r>
          <a:endParaRPr lang="ru-RU" sz="1800" kern="1200" dirty="0"/>
        </a:p>
      </dsp:txBody>
      <dsp:txXfrm rot="5400000">
        <a:off x="3784305" y="541110"/>
        <a:ext cx="3199081" cy="14073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92E71-DD8A-4BF2-B1BA-333B38089525}">
      <dsp:nvSpPr>
        <dsp:cNvPr id="0" name=""/>
        <dsp:cNvSpPr/>
      </dsp:nvSpPr>
      <dsp:spPr>
        <a:xfrm>
          <a:off x="4297815" y="1486630"/>
          <a:ext cx="490322" cy="33542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4287"/>
              </a:lnTo>
              <a:lnTo>
                <a:pt x="490322" y="3354287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84B9C4-D452-414F-8349-E773C3898B1C}">
      <dsp:nvSpPr>
        <dsp:cNvPr id="0" name=""/>
        <dsp:cNvSpPr/>
      </dsp:nvSpPr>
      <dsp:spPr>
        <a:xfrm>
          <a:off x="4297815" y="1486630"/>
          <a:ext cx="509872" cy="2456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6789"/>
              </a:lnTo>
              <a:lnTo>
                <a:pt x="509872" y="2456789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2BE8B-C0DF-4ECB-A13A-DF526F54CC70}">
      <dsp:nvSpPr>
        <dsp:cNvPr id="0" name=""/>
        <dsp:cNvSpPr/>
      </dsp:nvSpPr>
      <dsp:spPr>
        <a:xfrm>
          <a:off x="4297815" y="1486630"/>
          <a:ext cx="509860" cy="1517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7221"/>
              </a:lnTo>
              <a:lnTo>
                <a:pt x="509860" y="1517221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67CA4-F976-4563-BB55-D8423168869B}">
      <dsp:nvSpPr>
        <dsp:cNvPr id="0" name=""/>
        <dsp:cNvSpPr/>
      </dsp:nvSpPr>
      <dsp:spPr>
        <a:xfrm>
          <a:off x="4297815" y="1486630"/>
          <a:ext cx="509860" cy="584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4907"/>
              </a:lnTo>
              <a:lnTo>
                <a:pt x="509860" y="584907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86239-61F9-4EE0-94D1-B7086B10492C}">
      <dsp:nvSpPr>
        <dsp:cNvPr id="0" name=""/>
        <dsp:cNvSpPr/>
      </dsp:nvSpPr>
      <dsp:spPr>
        <a:xfrm>
          <a:off x="3630513" y="607629"/>
          <a:ext cx="1152710" cy="272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821"/>
              </a:lnTo>
              <a:lnTo>
                <a:pt x="1152710" y="144821"/>
              </a:lnTo>
              <a:lnTo>
                <a:pt x="1152710" y="272241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43FE6-0E11-4884-A76E-F071836FBB21}">
      <dsp:nvSpPr>
        <dsp:cNvPr id="0" name=""/>
        <dsp:cNvSpPr/>
      </dsp:nvSpPr>
      <dsp:spPr>
        <a:xfrm>
          <a:off x="2478967" y="607629"/>
          <a:ext cx="1151545" cy="272241"/>
        </a:xfrm>
        <a:custGeom>
          <a:avLst/>
          <a:gdLst/>
          <a:ahLst/>
          <a:cxnLst/>
          <a:rect l="0" t="0" r="0" b="0"/>
          <a:pathLst>
            <a:path>
              <a:moveTo>
                <a:pt x="1151545" y="0"/>
              </a:moveTo>
              <a:lnTo>
                <a:pt x="1151545" y="144821"/>
              </a:lnTo>
              <a:lnTo>
                <a:pt x="0" y="144821"/>
              </a:lnTo>
              <a:lnTo>
                <a:pt x="0" y="272241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5F6FF-82AD-4C3F-939A-3DDDDC194C9C}">
      <dsp:nvSpPr>
        <dsp:cNvPr id="0" name=""/>
        <dsp:cNvSpPr/>
      </dsp:nvSpPr>
      <dsp:spPr>
        <a:xfrm>
          <a:off x="3023753" y="869"/>
          <a:ext cx="1213519" cy="606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Религии</a:t>
          </a:r>
          <a:endParaRPr lang="ru-RU" sz="2400" kern="1200" dirty="0"/>
        </a:p>
      </dsp:txBody>
      <dsp:txXfrm>
        <a:off x="3023753" y="869"/>
        <a:ext cx="1213519" cy="606759"/>
      </dsp:txXfrm>
    </dsp:sp>
    <dsp:sp modelId="{2A602328-FFD2-43F5-91CD-0578753CD123}">
      <dsp:nvSpPr>
        <dsp:cNvPr id="0" name=""/>
        <dsp:cNvSpPr/>
      </dsp:nvSpPr>
      <dsp:spPr>
        <a:xfrm>
          <a:off x="1872207" y="879870"/>
          <a:ext cx="1213519" cy="606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Без Бога</a:t>
          </a:r>
          <a:endParaRPr lang="ru-RU" sz="2400" kern="1200" dirty="0"/>
        </a:p>
      </dsp:txBody>
      <dsp:txXfrm>
        <a:off x="1872207" y="879870"/>
        <a:ext cx="1213519" cy="606759"/>
      </dsp:txXfrm>
    </dsp:sp>
    <dsp:sp modelId="{2B9D11CE-E7AF-422B-8376-FF6236707F98}">
      <dsp:nvSpPr>
        <dsp:cNvPr id="0" name=""/>
        <dsp:cNvSpPr/>
      </dsp:nvSpPr>
      <dsp:spPr>
        <a:xfrm>
          <a:off x="4176463" y="879870"/>
          <a:ext cx="1213519" cy="6067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 Богом</a:t>
          </a:r>
          <a:endParaRPr lang="ru-RU" sz="2400" kern="1200" dirty="0"/>
        </a:p>
      </dsp:txBody>
      <dsp:txXfrm>
        <a:off x="4176463" y="879870"/>
        <a:ext cx="1213519" cy="606759"/>
      </dsp:txXfrm>
    </dsp:sp>
    <dsp:sp modelId="{6CD4AB61-EE81-4869-BCCA-CFAD68F25F22}">
      <dsp:nvSpPr>
        <dsp:cNvPr id="0" name=""/>
        <dsp:cNvSpPr/>
      </dsp:nvSpPr>
      <dsp:spPr>
        <a:xfrm>
          <a:off x="4807675" y="1698917"/>
          <a:ext cx="1602901" cy="7452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Монотеизм</a:t>
          </a:r>
          <a:endParaRPr lang="ru-RU" sz="2400" kern="1200" dirty="0"/>
        </a:p>
      </dsp:txBody>
      <dsp:txXfrm>
        <a:off x="4807675" y="1698917"/>
        <a:ext cx="1602901" cy="745240"/>
      </dsp:txXfrm>
    </dsp:sp>
    <dsp:sp modelId="{90203D33-CBC1-4FB1-AE74-59C541B059C2}">
      <dsp:nvSpPr>
        <dsp:cNvPr id="0" name=""/>
        <dsp:cNvSpPr/>
      </dsp:nvSpPr>
      <dsp:spPr>
        <a:xfrm>
          <a:off x="4807675" y="2616180"/>
          <a:ext cx="1602914" cy="775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Деизм</a:t>
          </a:r>
          <a:endParaRPr lang="ru-RU" sz="2400" kern="1200" dirty="0"/>
        </a:p>
      </dsp:txBody>
      <dsp:txXfrm>
        <a:off x="4807675" y="2616180"/>
        <a:ext cx="1602914" cy="775342"/>
      </dsp:txXfrm>
    </dsp:sp>
    <dsp:sp modelId="{05F4C8FB-F5F6-404A-AF64-0F70E795BD26}">
      <dsp:nvSpPr>
        <dsp:cNvPr id="0" name=""/>
        <dsp:cNvSpPr/>
      </dsp:nvSpPr>
      <dsp:spPr>
        <a:xfrm>
          <a:off x="4807688" y="3563544"/>
          <a:ext cx="1602901" cy="7597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Политеизм</a:t>
          </a:r>
          <a:endParaRPr lang="ru-RU" sz="2400" kern="1200" dirty="0"/>
        </a:p>
      </dsp:txBody>
      <dsp:txXfrm>
        <a:off x="4807688" y="3563544"/>
        <a:ext cx="1602901" cy="759748"/>
      </dsp:txXfrm>
    </dsp:sp>
    <dsp:sp modelId="{E8AE2F50-0F5B-4DC1-BCE0-7132C1CAE28D}">
      <dsp:nvSpPr>
        <dsp:cNvPr id="0" name=""/>
        <dsp:cNvSpPr/>
      </dsp:nvSpPr>
      <dsp:spPr>
        <a:xfrm>
          <a:off x="4788138" y="4495309"/>
          <a:ext cx="1642001" cy="691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Пантеизм</a:t>
          </a:r>
          <a:endParaRPr lang="ru-RU" sz="2400" kern="1200" dirty="0"/>
        </a:p>
      </dsp:txBody>
      <dsp:txXfrm>
        <a:off x="4788138" y="4495309"/>
        <a:ext cx="1642001" cy="6912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588563-5919-4C2F-AB10-B02147C0A2E8}">
      <dsp:nvSpPr>
        <dsp:cNvPr id="0" name=""/>
        <dsp:cNvSpPr/>
      </dsp:nvSpPr>
      <dsp:spPr>
        <a:xfrm rot="16200000">
          <a:off x="991" y="1968"/>
          <a:ext cx="2516342" cy="2516342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Религия была всегда</a:t>
          </a:r>
          <a:endParaRPr lang="ru-RU" sz="2100" kern="1200" dirty="0"/>
        </a:p>
      </dsp:txBody>
      <dsp:txXfrm rot="5400000">
        <a:off x="441352" y="631052"/>
        <a:ext cx="2075982" cy="1258171"/>
      </dsp:txXfrm>
    </dsp:sp>
    <dsp:sp modelId="{46086B80-D396-45E3-8EE9-FA8C16FF2488}">
      <dsp:nvSpPr>
        <dsp:cNvPr id="0" name=""/>
        <dsp:cNvSpPr/>
      </dsp:nvSpPr>
      <dsp:spPr>
        <a:xfrm rot="5400000">
          <a:off x="3531338" y="710"/>
          <a:ext cx="2516342" cy="2518858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Существовали </a:t>
          </a:r>
          <a:r>
            <a:rPr lang="ru-RU" sz="2100" kern="1200" dirty="0" err="1" smtClean="0"/>
            <a:t>дорелигиозные</a:t>
          </a:r>
          <a:r>
            <a:rPr lang="ru-RU" sz="2100" kern="1200" dirty="0" smtClean="0"/>
            <a:t> племена</a:t>
          </a:r>
          <a:endParaRPr lang="ru-RU" sz="2100" kern="1200" dirty="0"/>
        </a:p>
      </dsp:txBody>
      <dsp:txXfrm rot="-5400000">
        <a:off x="3530081" y="631054"/>
        <a:ext cx="2078498" cy="12581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35316-0550-4DE8-A59C-EB71FE344DDD}">
      <dsp:nvSpPr>
        <dsp:cNvPr id="0" name=""/>
        <dsp:cNvSpPr/>
      </dsp:nvSpPr>
      <dsp:spPr>
        <a:xfrm>
          <a:off x="2242776" y="3037"/>
          <a:ext cx="2582620" cy="11680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Фетишизм</a:t>
          </a:r>
          <a:r>
            <a:rPr lang="ru-RU" sz="1600" kern="1200" dirty="0" smtClean="0"/>
            <a:t/>
          </a:r>
          <a:br>
            <a:rPr lang="ru-RU" sz="1600" kern="1200" dirty="0" smtClean="0"/>
          </a:br>
          <a:r>
            <a:rPr lang="ru-RU" sz="1600" kern="1200" dirty="0" smtClean="0"/>
            <a:t>(поклонение неодушевленным предметам)</a:t>
          </a:r>
          <a:endParaRPr lang="ru-RU" sz="1600" kern="1200" dirty="0"/>
        </a:p>
      </dsp:txBody>
      <dsp:txXfrm>
        <a:off x="2242776" y="3037"/>
        <a:ext cx="2582620" cy="1168077"/>
      </dsp:txXfrm>
    </dsp:sp>
    <dsp:sp modelId="{A87B1B91-125B-4629-AA02-AF852E9FD0AA}">
      <dsp:nvSpPr>
        <dsp:cNvPr id="0" name=""/>
        <dsp:cNvSpPr/>
      </dsp:nvSpPr>
      <dsp:spPr>
        <a:xfrm>
          <a:off x="970739" y="3037"/>
          <a:ext cx="1156397" cy="1168077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16000" b="-16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6F349-A9BD-4F86-9BD7-148957C3EECB}">
      <dsp:nvSpPr>
        <dsp:cNvPr id="0" name=""/>
        <dsp:cNvSpPr/>
      </dsp:nvSpPr>
      <dsp:spPr>
        <a:xfrm>
          <a:off x="970739" y="1363847"/>
          <a:ext cx="2582620" cy="11680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Магия</a:t>
          </a:r>
          <a:r>
            <a:rPr lang="ru-RU" sz="1600" kern="1200" dirty="0" smtClean="0"/>
            <a:t/>
          </a:r>
          <a:br>
            <a:rPr lang="ru-RU" sz="1600" kern="1200" dirty="0" smtClean="0"/>
          </a:br>
          <a:r>
            <a:rPr lang="ru-RU" sz="1600" kern="1200" dirty="0" smtClean="0"/>
            <a:t>(обряды для </a:t>
          </a:r>
          <a:r>
            <a:rPr lang="ru-RU" sz="1600" kern="1200" dirty="0" err="1" smtClean="0"/>
            <a:t>сверхъестеств</a:t>
          </a:r>
          <a:r>
            <a:rPr lang="ru-RU" sz="1600" kern="1200" dirty="0" smtClean="0"/>
            <a:t>. воздействия на мир)</a:t>
          </a:r>
          <a:endParaRPr lang="ru-RU" sz="1600" kern="1200" dirty="0"/>
        </a:p>
      </dsp:txBody>
      <dsp:txXfrm>
        <a:off x="970739" y="1363847"/>
        <a:ext cx="2582620" cy="1168077"/>
      </dsp:txXfrm>
    </dsp:sp>
    <dsp:sp modelId="{6073113A-6BF4-48D0-A150-6EEFBA9814E6}">
      <dsp:nvSpPr>
        <dsp:cNvPr id="0" name=""/>
        <dsp:cNvSpPr/>
      </dsp:nvSpPr>
      <dsp:spPr>
        <a:xfrm>
          <a:off x="3668999" y="1363847"/>
          <a:ext cx="1156397" cy="1168077"/>
        </a:xfrm>
        <a:prstGeom prst="rect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l="-9000" r="-9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C8D99-D3D1-46A2-AF4A-261041CD2A8C}">
      <dsp:nvSpPr>
        <dsp:cNvPr id="0" name=""/>
        <dsp:cNvSpPr/>
      </dsp:nvSpPr>
      <dsp:spPr>
        <a:xfrm>
          <a:off x="2242776" y="2724658"/>
          <a:ext cx="2582620" cy="11680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Анимизм</a:t>
          </a:r>
          <a:r>
            <a:rPr lang="ru-RU" sz="1600" kern="1200" dirty="0" smtClean="0"/>
            <a:t/>
          </a:r>
          <a:br>
            <a:rPr lang="ru-RU" sz="1600" kern="1200" dirty="0" smtClean="0"/>
          </a:br>
          <a:r>
            <a:rPr lang="ru-RU" sz="1600" kern="1200" dirty="0" smtClean="0"/>
            <a:t>(вера в всеобщую одухотворенность в природе)</a:t>
          </a:r>
          <a:endParaRPr lang="ru-RU" sz="1600" kern="1200" dirty="0"/>
        </a:p>
      </dsp:txBody>
      <dsp:txXfrm>
        <a:off x="2242776" y="2724658"/>
        <a:ext cx="2582620" cy="1168077"/>
      </dsp:txXfrm>
    </dsp:sp>
    <dsp:sp modelId="{04DB581C-3305-49CD-91C6-389D952AD84E}">
      <dsp:nvSpPr>
        <dsp:cNvPr id="0" name=""/>
        <dsp:cNvSpPr/>
      </dsp:nvSpPr>
      <dsp:spPr>
        <a:xfrm>
          <a:off x="970739" y="2724658"/>
          <a:ext cx="1156397" cy="1168077"/>
        </a:xfrm>
        <a:prstGeom prst="rect">
          <a:avLst/>
        </a:prstGeom>
        <a:blipFill>
          <a:blip xmlns:r="http://schemas.openxmlformats.org/officeDocument/2006/relationships" r:embed="rId3">
            <a:extLst/>
          </a:blip>
          <a:srcRect/>
          <a:stretch>
            <a:fillRect l="-19000" r="-19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61BD7-18B1-4A98-90D0-924E0BD80834}">
      <dsp:nvSpPr>
        <dsp:cNvPr id="0" name=""/>
        <dsp:cNvSpPr/>
      </dsp:nvSpPr>
      <dsp:spPr>
        <a:xfrm>
          <a:off x="970739" y="4085469"/>
          <a:ext cx="2582620" cy="11680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Тотемизм</a:t>
          </a:r>
          <a:r>
            <a:rPr lang="ru-RU" sz="1700" kern="1200" dirty="0" smtClean="0"/>
            <a:t/>
          </a:r>
          <a:br>
            <a:rPr lang="ru-RU" sz="1700" kern="1200" dirty="0" smtClean="0"/>
          </a:br>
          <a:r>
            <a:rPr lang="ru-RU" sz="1700" kern="1200" dirty="0" smtClean="0"/>
            <a:t>(вера в связь между людьми и животными)</a:t>
          </a:r>
          <a:endParaRPr lang="ru-RU" sz="1700" kern="1200" dirty="0"/>
        </a:p>
      </dsp:txBody>
      <dsp:txXfrm>
        <a:off x="970739" y="4085469"/>
        <a:ext cx="2582620" cy="1168077"/>
      </dsp:txXfrm>
    </dsp:sp>
    <dsp:sp modelId="{2697ABCD-798F-4D35-A2DD-18821405681F}">
      <dsp:nvSpPr>
        <dsp:cNvPr id="0" name=""/>
        <dsp:cNvSpPr/>
      </dsp:nvSpPr>
      <dsp:spPr>
        <a:xfrm>
          <a:off x="3668999" y="4085469"/>
          <a:ext cx="1156397" cy="1168077"/>
        </a:xfrm>
        <a:prstGeom prst="rect">
          <a:avLst/>
        </a:prstGeom>
        <a:blipFill>
          <a:blip xmlns:r="http://schemas.openxmlformats.org/officeDocument/2006/relationships" r:embed="rId4">
            <a:extLst/>
          </a:blip>
          <a:srcRect/>
          <a:stretch>
            <a:fillRect t="-9000" b="-9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0D7E1-AC07-496C-B80F-7ABCB17B7DBD}">
      <dsp:nvSpPr>
        <dsp:cNvPr id="0" name=""/>
        <dsp:cNvSpPr/>
      </dsp:nvSpPr>
      <dsp:spPr>
        <a:xfrm rot="21300000">
          <a:off x="1481426" y="938654"/>
          <a:ext cx="5390075" cy="471570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1ADBA-CB24-4C19-AAC6-12656D4BB34F}">
      <dsp:nvSpPr>
        <dsp:cNvPr id="0" name=""/>
        <dsp:cNvSpPr/>
      </dsp:nvSpPr>
      <dsp:spPr>
        <a:xfrm>
          <a:off x="1002351" y="117444"/>
          <a:ext cx="2505878" cy="93955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03DA7-72FF-4F8F-A0C2-0722E45F9A7B}">
      <dsp:nvSpPr>
        <dsp:cNvPr id="0" name=""/>
        <dsp:cNvSpPr/>
      </dsp:nvSpPr>
      <dsp:spPr>
        <a:xfrm>
          <a:off x="4427051" y="0"/>
          <a:ext cx="2672936" cy="986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Вера</a:t>
          </a:r>
          <a:endParaRPr lang="ru-RU" sz="3500" kern="1200" dirty="0"/>
        </a:p>
      </dsp:txBody>
      <dsp:txXfrm>
        <a:off x="4427051" y="0"/>
        <a:ext cx="2672936" cy="986529"/>
      </dsp:txXfrm>
    </dsp:sp>
    <dsp:sp modelId="{615C6472-1D30-4300-B33A-9797737F781A}">
      <dsp:nvSpPr>
        <dsp:cNvPr id="0" name=""/>
        <dsp:cNvSpPr/>
      </dsp:nvSpPr>
      <dsp:spPr>
        <a:xfrm>
          <a:off x="4844698" y="1291884"/>
          <a:ext cx="2505878" cy="93955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D9B1A-0360-4437-8514-729FFC23CF68}">
      <dsp:nvSpPr>
        <dsp:cNvPr id="0" name=""/>
        <dsp:cNvSpPr/>
      </dsp:nvSpPr>
      <dsp:spPr>
        <a:xfrm>
          <a:off x="1252939" y="1362350"/>
          <a:ext cx="2672936" cy="986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Знания</a:t>
          </a:r>
          <a:endParaRPr lang="ru-RU" sz="3500" kern="1200" dirty="0"/>
        </a:p>
      </dsp:txBody>
      <dsp:txXfrm>
        <a:off x="1252939" y="1362350"/>
        <a:ext cx="2672936" cy="9865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51E65-B3B6-400F-8D8F-6D95686DEA13}">
      <dsp:nvSpPr>
        <dsp:cNvPr id="0" name=""/>
        <dsp:cNvSpPr/>
      </dsp:nvSpPr>
      <dsp:spPr>
        <a:xfrm>
          <a:off x="4572000" y="800028"/>
          <a:ext cx="2090624" cy="334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306"/>
              </a:lnTo>
              <a:lnTo>
                <a:pt x="2090624" y="167306"/>
              </a:lnTo>
              <a:lnTo>
                <a:pt x="2090624" y="33461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3DC88-1A31-4A73-8929-B88B7F2372EB}">
      <dsp:nvSpPr>
        <dsp:cNvPr id="0" name=""/>
        <dsp:cNvSpPr/>
      </dsp:nvSpPr>
      <dsp:spPr>
        <a:xfrm>
          <a:off x="4526280" y="800028"/>
          <a:ext cx="91440" cy="334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7306"/>
              </a:lnTo>
              <a:lnTo>
                <a:pt x="59542" y="167306"/>
              </a:lnTo>
              <a:lnTo>
                <a:pt x="59542" y="33461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B6E01-8D46-4047-979E-0B71DE31EA97}">
      <dsp:nvSpPr>
        <dsp:cNvPr id="0" name=""/>
        <dsp:cNvSpPr/>
      </dsp:nvSpPr>
      <dsp:spPr>
        <a:xfrm>
          <a:off x="1790950" y="1931336"/>
          <a:ext cx="264092" cy="2995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5575"/>
              </a:lnTo>
              <a:lnTo>
                <a:pt x="264092" y="2995575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715D6-CB59-4278-A036-AE31F1A966F2}">
      <dsp:nvSpPr>
        <dsp:cNvPr id="0" name=""/>
        <dsp:cNvSpPr/>
      </dsp:nvSpPr>
      <dsp:spPr>
        <a:xfrm>
          <a:off x="1790950" y="1931336"/>
          <a:ext cx="264092" cy="1864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267"/>
              </a:lnTo>
              <a:lnTo>
                <a:pt x="264092" y="1864267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4879D-F266-49F1-861E-A7D45C8158D0}">
      <dsp:nvSpPr>
        <dsp:cNvPr id="0" name=""/>
        <dsp:cNvSpPr/>
      </dsp:nvSpPr>
      <dsp:spPr>
        <a:xfrm>
          <a:off x="1790950" y="1931336"/>
          <a:ext cx="264092" cy="732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959"/>
              </a:lnTo>
              <a:lnTo>
                <a:pt x="264092" y="732959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28EC5-615B-4BCA-9997-69254D1ABC8D}">
      <dsp:nvSpPr>
        <dsp:cNvPr id="0" name=""/>
        <dsp:cNvSpPr/>
      </dsp:nvSpPr>
      <dsp:spPr>
        <a:xfrm>
          <a:off x="2495197" y="800028"/>
          <a:ext cx="2076802" cy="334612"/>
        </a:xfrm>
        <a:custGeom>
          <a:avLst/>
          <a:gdLst/>
          <a:ahLst/>
          <a:cxnLst/>
          <a:rect l="0" t="0" r="0" b="0"/>
          <a:pathLst>
            <a:path>
              <a:moveTo>
                <a:pt x="2076802" y="0"/>
              </a:moveTo>
              <a:lnTo>
                <a:pt x="2076802" y="167306"/>
              </a:lnTo>
              <a:lnTo>
                <a:pt x="0" y="167306"/>
              </a:lnTo>
              <a:lnTo>
                <a:pt x="0" y="334612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5B343-0903-42CB-AA0A-B2B2B2EF139E}">
      <dsp:nvSpPr>
        <dsp:cNvPr id="0" name=""/>
        <dsp:cNvSpPr/>
      </dsp:nvSpPr>
      <dsp:spPr>
        <a:xfrm>
          <a:off x="3775304" y="3332"/>
          <a:ext cx="1593391" cy="796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Религии</a:t>
          </a:r>
          <a:endParaRPr lang="ru-RU" sz="1900" kern="1200" dirty="0"/>
        </a:p>
      </dsp:txBody>
      <dsp:txXfrm>
        <a:off x="3775304" y="3332"/>
        <a:ext cx="1593391" cy="796695"/>
      </dsp:txXfrm>
    </dsp:sp>
    <dsp:sp modelId="{13B10B8D-7EB4-44D5-B1B7-A29EF1EABB7B}">
      <dsp:nvSpPr>
        <dsp:cNvPr id="0" name=""/>
        <dsp:cNvSpPr/>
      </dsp:nvSpPr>
      <dsp:spPr>
        <a:xfrm>
          <a:off x="1614889" y="1134640"/>
          <a:ext cx="1760617" cy="796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Родоплеменные</a:t>
          </a:r>
          <a:endParaRPr lang="ru-RU" sz="1900" kern="1200" dirty="0"/>
        </a:p>
      </dsp:txBody>
      <dsp:txXfrm>
        <a:off x="1614889" y="1134640"/>
        <a:ext cx="1760617" cy="796695"/>
      </dsp:txXfrm>
    </dsp:sp>
    <dsp:sp modelId="{B846ED34-C48C-4B37-8810-F9A7D7F909C2}">
      <dsp:nvSpPr>
        <dsp:cNvPr id="0" name=""/>
        <dsp:cNvSpPr/>
      </dsp:nvSpPr>
      <dsp:spPr>
        <a:xfrm>
          <a:off x="2055043" y="2265948"/>
          <a:ext cx="1856348" cy="796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Культ природы</a:t>
          </a:r>
          <a:endParaRPr lang="ru-RU" sz="1900" kern="1200" dirty="0"/>
        </a:p>
      </dsp:txBody>
      <dsp:txXfrm>
        <a:off x="2055043" y="2265948"/>
        <a:ext cx="1856348" cy="796695"/>
      </dsp:txXfrm>
    </dsp:sp>
    <dsp:sp modelId="{31EDCE4B-47D5-484B-B60D-012335FD38C2}">
      <dsp:nvSpPr>
        <dsp:cNvPr id="0" name=""/>
        <dsp:cNvSpPr/>
      </dsp:nvSpPr>
      <dsp:spPr>
        <a:xfrm>
          <a:off x="2055043" y="3397255"/>
          <a:ext cx="1856348" cy="796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Культ предков</a:t>
          </a:r>
          <a:endParaRPr lang="ru-RU" sz="1900" kern="1200" dirty="0"/>
        </a:p>
      </dsp:txBody>
      <dsp:txXfrm>
        <a:off x="2055043" y="3397255"/>
        <a:ext cx="1856348" cy="796695"/>
      </dsp:txXfrm>
    </dsp:sp>
    <dsp:sp modelId="{992EB2C7-5685-4C82-9A05-2C03A7BF2599}">
      <dsp:nvSpPr>
        <dsp:cNvPr id="0" name=""/>
        <dsp:cNvSpPr/>
      </dsp:nvSpPr>
      <dsp:spPr>
        <a:xfrm>
          <a:off x="2055043" y="4528563"/>
          <a:ext cx="1856348" cy="796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Культ вождей</a:t>
          </a:r>
          <a:endParaRPr lang="ru-RU" sz="1900" kern="1200" dirty="0"/>
        </a:p>
      </dsp:txBody>
      <dsp:txXfrm>
        <a:off x="2055043" y="4528563"/>
        <a:ext cx="1856348" cy="796695"/>
      </dsp:txXfrm>
    </dsp:sp>
    <dsp:sp modelId="{12B5A18F-53F6-4492-9BBA-94289C2D59E2}">
      <dsp:nvSpPr>
        <dsp:cNvPr id="0" name=""/>
        <dsp:cNvSpPr/>
      </dsp:nvSpPr>
      <dsp:spPr>
        <a:xfrm>
          <a:off x="3710118" y="1134640"/>
          <a:ext cx="1751407" cy="796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Национальные</a:t>
          </a:r>
          <a:endParaRPr lang="ru-RU" sz="1900" kern="1200" dirty="0"/>
        </a:p>
      </dsp:txBody>
      <dsp:txXfrm>
        <a:off x="3710118" y="1134640"/>
        <a:ext cx="1751407" cy="796695"/>
      </dsp:txXfrm>
    </dsp:sp>
    <dsp:sp modelId="{CAD10AA6-DF3D-4382-93AE-C9B69D735921}">
      <dsp:nvSpPr>
        <dsp:cNvPr id="0" name=""/>
        <dsp:cNvSpPr/>
      </dsp:nvSpPr>
      <dsp:spPr>
        <a:xfrm>
          <a:off x="5796138" y="1134640"/>
          <a:ext cx="1732972" cy="7966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Мировые</a:t>
          </a:r>
          <a:endParaRPr lang="ru-RU" sz="1900" kern="1200" dirty="0"/>
        </a:p>
      </dsp:txBody>
      <dsp:txXfrm>
        <a:off x="5796138" y="1134640"/>
        <a:ext cx="1732972" cy="7966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E453C-FA78-4BE4-8C93-72F70E9162C8}">
      <dsp:nvSpPr>
        <dsp:cNvPr id="0" name=""/>
        <dsp:cNvSpPr/>
      </dsp:nvSpPr>
      <dsp:spPr>
        <a:xfrm>
          <a:off x="119682" y="1633567"/>
          <a:ext cx="8904635" cy="2178089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74ADA-6829-4C37-B8FD-351AF5677DD1}">
      <dsp:nvSpPr>
        <dsp:cNvPr id="0" name=""/>
        <dsp:cNvSpPr/>
      </dsp:nvSpPr>
      <dsp:spPr>
        <a:xfrm>
          <a:off x="180654" y="0"/>
          <a:ext cx="981652" cy="2178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80654" y="0"/>
        <a:ext cx="981652" cy="2178089"/>
      </dsp:txXfrm>
    </dsp:sp>
    <dsp:sp modelId="{477FC248-E8FB-4A94-97BA-302AC7D88408}">
      <dsp:nvSpPr>
        <dsp:cNvPr id="0" name=""/>
        <dsp:cNvSpPr/>
      </dsp:nvSpPr>
      <dsp:spPr>
        <a:xfrm>
          <a:off x="179510" y="2209062"/>
          <a:ext cx="958664" cy="9807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78B1C-E868-4B5D-923B-B8B9E7EC49E7}">
      <dsp:nvSpPr>
        <dsp:cNvPr id="0" name=""/>
        <dsp:cNvSpPr/>
      </dsp:nvSpPr>
      <dsp:spPr>
        <a:xfrm>
          <a:off x="1348798" y="3267134"/>
          <a:ext cx="689435" cy="2178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348798" y="3267134"/>
        <a:ext cx="689435" cy="2178089"/>
      </dsp:txXfrm>
    </dsp:sp>
    <dsp:sp modelId="{21D751EC-B188-45AD-B269-D01A613792B2}">
      <dsp:nvSpPr>
        <dsp:cNvPr id="0" name=""/>
        <dsp:cNvSpPr/>
      </dsp:nvSpPr>
      <dsp:spPr>
        <a:xfrm>
          <a:off x="1403647" y="2209062"/>
          <a:ext cx="993475" cy="9807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A8D41-F3D3-482C-A337-A753816CB1B8}">
      <dsp:nvSpPr>
        <dsp:cNvPr id="0" name=""/>
        <dsp:cNvSpPr/>
      </dsp:nvSpPr>
      <dsp:spPr>
        <a:xfrm>
          <a:off x="2224725" y="0"/>
          <a:ext cx="1119497" cy="2178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224725" y="0"/>
        <a:ext cx="1119497" cy="2178089"/>
      </dsp:txXfrm>
    </dsp:sp>
    <dsp:sp modelId="{BA21E90C-1F02-4A10-AB54-3387BD5A7F1B}">
      <dsp:nvSpPr>
        <dsp:cNvPr id="0" name=""/>
        <dsp:cNvSpPr/>
      </dsp:nvSpPr>
      <dsp:spPr>
        <a:xfrm>
          <a:off x="2627785" y="2209062"/>
          <a:ext cx="1021692" cy="9807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3A17B-B1B6-4892-A7E8-F1A94E2A16F7}">
      <dsp:nvSpPr>
        <dsp:cNvPr id="0" name=""/>
        <dsp:cNvSpPr/>
      </dsp:nvSpPr>
      <dsp:spPr>
        <a:xfrm>
          <a:off x="3477750" y="3267134"/>
          <a:ext cx="860304" cy="2178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477750" y="3267134"/>
        <a:ext cx="860304" cy="2178089"/>
      </dsp:txXfrm>
    </dsp:sp>
    <dsp:sp modelId="{48CD57A9-EEA3-4584-A59F-F29B83A9A927}">
      <dsp:nvSpPr>
        <dsp:cNvPr id="0" name=""/>
        <dsp:cNvSpPr/>
      </dsp:nvSpPr>
      <dsp:spPr>
        <a:xfrm>
          <a:off x="3877886" y="2209062"/>
          <a:ext cx="1058415" cy="9807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72ADF-A49A-46FA-ABA1-4DEC889C4799}">
      <dsp:nvSpPr>
        <dsp:cNvPr id="0" name=""/>
        <dsp:cNvSpPr/>
      </dsp:nvSpPr>
      <dsp:spPr>
        <a:xfrm>
          <a:off x="4471582" y="0"/>
          <a:ext cx="1143076" cy="2178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471582" y="0"/>
        <a:ext cx="1143076" cy="2178089"/>
      </dsp:txXfrm>
    </dsp:sp>
    <dsp:sp modelId="{6D146B27-647B-4999-828F-9EC1C9B03F40}">
      <dsp:nvSpPr>
        <dsp:cNvPr id="0" name=""/>
        <dsp:cNvSpPr/>
      </dsp:nvSpPr>
      <dsp:spPr>
        <a:xfrm>
          <a:off x="5148063" y="2209062"/>
          <a:ext cx="1004398" cy="9807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A0F59-196F-4B9E-95DB-21953C810B9A}">
      <dsp:nvSpPr>
        <dsp:cNvPr id="0" name=""/>
        <dsp:cNvSpPr/>
      </dsp:nvSpPr>
      <dsp:spPr>
        <a:xfrm>
          <a:off x="5649130" y="3267134"/>
          <a:ext cx="1212240" cy="2178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649130" y="3267134"/>
        <a:ext cx="1212240" cy="2178089"/>
      </dsp:txXfrm>
    </dsp:sp>
    <dsp:sp modelId="{CB28ECE4-6BC4-438F-B946-A563B15C38EF}">
      <dsp:nvSpPr>
        <dsp:cNvPr id="0" name=""/>
        <dsp:cNvSpPr/>
      </dsp:nvSpPr>
      <dsp:spPr>
        <a:xfrm>
          <a:off x="6372198" y="2209062"/>
          <a:ext cx="932897" cy="9807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22BE5-B8C0-4F18-A02D-EFA4343031D6}">
      <dsp:nvSpPr>
        <dsp:cNvPr id="0" name=""/>
        <dsp:cNvSpPr/>
      </dsp:nvSpPr>
      <dsp:spPr>
        <a:xfrm>
          <a:off x="7282285" y="72002"/>
          <a:ext cx="1237101" cy="1422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7282285" y="72002"/>
        <a:ext cx="1237101" cy="1422314"/>
      </dsp:txXfrm>
    </dsp:sp>
    <dsp:sp modelId="{75170D5E-E8F9-4A21-AD8F-518E1275D1FE}">
      <dsp:nvSpPr>
        <dsp:cNvPr id="0" name=""/>
        <dsp:cNvSpPr/>
      </dsp:nvSpPr>
      <dsp:spPr>
        <a:xfrm>
          <a:off x="7468101" y="2209067"/>
          <a:ext cx="1014156" cy="9807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2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2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2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2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2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2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#2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2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2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2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1164-C20A-474B-B846-4D4F495B96EF}" type="datetimeFigureOut">
              <a:rPr lang="ru-RU"/>
              <a:pPr>
                <a:defRPr/>
              </a:pPr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F8326-8F00-4959-8F66-5ED2B4D4A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44BBC-C083-4295-A3EC-66440E67EA35}" type="datetimeFigureOut">
              <a:rPr lang="ru-RU"/>
              <a:pPr>
                <a:defRPr/>
              </a:pPr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DB4C9-3B84-46AF-8F3D-A054C94FF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3472F-0D1D-49D3-B26D-584E644B64FF}" type="datetimeFigureOut">
              <a:rPr lang="ru-RU"/>
              <a:pPr>
                <a:defRPr/>
              </a:pPr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9CE37-901D-4F0D-8ADF-216C4904B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D1004-17ED-4869-A696-FAFC85B52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B31A5-FEB9-40D5-9CE5-717F14A982F7}" type="datetimeFigureOut">
              <a:rPr lang="ru-RU"/>
              <a:pPr>
                <a:defRPr/>
              </a:pPr>
              <a:t>17.11.2011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7F259-E310-4E0D-897E-0C07AF4A5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D016F-DD9A-4343-BEF5-01938391C9EC}" type="datetimeFigureOut">
              <a:rPr lang="ru-RU"/>
              <a:pPr>
                <a:defRPr/>
              </a:pPr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78334-248D-45DB-922E-CF5107CD1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07B91-3BEB-4E6D-BF06-BDEA10D9A077}" type="datetimeFigureOut">
              <a:rPr lang="ru-RU"/>
              <a:pPr>
                <a:defRPr/>
              </a:pPr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E4335-5BB3-4F8D-AFD6-2DDA11960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7ED0A-C41C-4695-8DCC-246E19F54D30}" type="datetimeFigureOut">
              <a:rPr lang="ru-RU"/>
              <a:pPr>
                <a:defRPr/>
              </a:pPr>
              <a:t>17.11.2011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77402-C025-4509-A950-406C5F1DD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3DA7E-C1C8-4027-80DC-A9238BFBB02F}" type="datetimeFigureOut">
              <a:rPr lang="ru-RU"/>
              <a:pPr>
                <a:defRPr/>
              </a:pPr>
              <a:t>17.11.2011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2EBF2-A0D1-4669-A02C-4D4346D67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981CC-1FE7-413F-93AB-6F9B68AAEF1F}" type="datetimeFigureOut">
              <a:rPr lang="ru-RU"/>
              <a:pPr>
                <a:defRPr/>
              </a:pPr>
              <a:t>17.11.2011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D13E1-4E9D-4AE7-9356-5A5A37511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9027C-F112-405F-A4EB-8B0CADDB186F}" type="datetimeFigureOut">
              <a:rPr lang="ru-RU"/>
              <a:pPr>
                <a:defRPr/>
              </a:pPr>
              <a:t>17.11.2011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34256-C2D1-48DE-83FE-3BFB389CF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744C6-C309-4BC7-B362-5FCDD950B7F3}" type="datetimeFigureOut">
              <a:rPr lang="ru-RU"/>
              <a:pPr>
                <a:defRPr/>
              </a:pPr>
              <a:t>17.11.2011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4D9FC-A2D8-43E9-A604-CC2A273BC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EC812-6116-4846-9E65-55C61D4F74CF}" type="datetimeFigureOut">
              <a:rPr lang="ru-RU"/>
              <a:pPr>
                <a:defRPr/>
              </a:pPr>
              <a:t>17.11.2011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7D266-D8F4-413B-B488-912A6C8BD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B94319-4470-4665-AD51-16D74FEF8095}" type="datetimeFigureOut">
              <a:rPr lang="ru-RU"/>
              <a:pPr>
                <a:defRPr/>
              </a:pPr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2F030E-BEDE-4F99-9E50-C174083DC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2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Третий путь продолжается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17.11.11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Мифология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88" y="1844675"/>
            <a:ext cx="8640762" cy="48244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smtClean="0">
                <a:solidFill>
                  <a:srgbClr val="E5AB09"/>
                </a:solidFill>
              </a:rPr>
              <a:t>Миф</a:t>
            </a:r>
            <a:r>
              <a:rPr lang="ru-RU" dirty="0" smtClean="0">
                <a:solidFill>
                  <a:srgbClr val="E5AB09"/>
                </a:solidFill>
              </a:rPr>
              <a:t> </a:t>
            </a:r>
            <a:r>
              <a:rPr lang="ru-RU" i="1" dirty="0" smtClean="0"/>
              <a:t>(греч. – предание) </a:t>
            </a:r>
            <a:r>
              <a:rPr lang="ru-RU" dirty="0" smtClean="0"/>
              <a:t>–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фантастическое</a:t>
            </a:r>
            <a:r>
              <a:rPr lang="ru-RU" dirty="0"/>
              <a:t>, </a:t>
            </a:r>
            <a:r>
              <a:rPr lang="ru-RU" dirty="0" smtClean="0"/>
              <a:t>символическое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с</a:t>
            </a:r>
            <a:r>
              <a:rPr lang="ru-RU" dirty="0" smtClean="0"/>
              <a:t>казание о </a:t>
            </a:r>
            <a:r>
              <a:rPr lang="ru-RU" dirty="0"/>
              <a:t>богах и легендарных героях, сверхъестественных силах,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  <a:r>
              <a:rPr lang="ru-RU" b="1" i="1" dirty="0" smtClean="0"/>
              <a:t>объясняющее</a:t>
            </a:r>
            <a:r>
              <a:rPr lang="ru-RU" dirty="0" smtClean="0"/>
              <a:t> </a:t>
            </a:r>
            <a:r>
              <a:rPr lang="ru-RU" dirty="0"/>
              <a:t>происхождение и </a:t>
            </a:r>
            <a:r>
              <a:rPr lang="ru-RU" dirty="0" smtClean="0"/>
              <a:t>сущность 	мира</a:t>
            </a:r>
            <a:r>
              <a:rPr lang="ru-RU" dirty="0"/>
              <a:t>, предназначение человека.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smtClean="0">
                <a:solidFill>
                  <a:srgbClr val="E5AB09"/>
                </a:solidFill>
              </a:rPr>
              <a:t>Мифология</a:t>
            </a:r>
            <a:r>
              <a:rPr lang="ru-RU" dirty="0" smtClean="0">
                <a:solidFill>
                  <a:srgbClr val="E5AB09"/>
                </a:solidFill>
              </a:rPr>
              <a:t> </a:t>
            </a:r>
            <a:r>
              <a:rPr lang="ru-RU" dirty="0" smtClean="0"/>
              <a:t>– наука, изучающая мифы.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В современности тоже полным-полно мифов…</a:t>
            </a:r>
            <a:endParaRPr lang="ru-RU" dirty="0"/>
          </a:p>
        </p:txBody>
      </p:sp>
      <p:pic>
        <p:nvPicPr>
          <p:cNvPr id="23555" name="Picture 2" descr="http://www.o-greece.com.ua/wp-content/uploads/2009/03/statue-of-ze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115888"/>
            <a:ext cx="226695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Религия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smtClean="0">
                <a:solidFill>
                  <a:srgbClr val="E5AB09"/>
                </a:solidFill>
              </a:rPr>
              <a:t>Религия</a:t>
            </a:r>
            <a:r>
              <a:rPr lang="ru-RU" smtClean="0">
                <a:solidFill>
                  <a:srgbClr val="E5AB09"/>
                </a:solidFill>
              </a:rPr>
              <a:t> </a:t>
            </a:r>
            <a:r>
              <a:rPr lang="ru-RU" i="1" smtClean="0"/>
              <a:t>(от лат. religio — благоговение)</a:t>
            </a:r>
            <a:r>
              <a:rPr lang="ru-RU" smtClean="0"/>
              <a:t> – определенные взгляды и представления людей, основанные на </a:t>
            </a:r>
            <a:r>
              <a:rPr lang="ru-RU" b="1" i="1" smtClean="0"/>
              <a:t>вере в сверхъестественное</a:t>
            </a:r>
            <a:r>
              <a:rPr lang="ru-RU" smtClean="0"/>
              <a:t>, а также соответствующие обряды и культы.</a:t>
            </a:r>
          </a:p>
        </p:txBody>
      </p:sp>
      <p:pic>
        <p:nvPicPr>
          <p:cNvPr id="24579" name="Picture 4" descr="http://webnewsmedia.ru/wp-content/uploads/2011/04/religion-symbols-religious-thumb113903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4149725"/>
            <a:ext cx="414020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Структура религии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Религиозное сознание</a:t>
            </a:r>
          </a:p>
          <a:p>
            <a:r>
              <a:rPr lang="ru-RU" smtClean="0"/>
              <a:t>Религиозная деятельность</a:t>
            </a:r>
          </a:p>
          <a:p>
            <a:r>
              <a:rPr lang="ru-RU" smtClean="0"/>
              <a:t>Религиозные отношения</a:t>
            </a:r>
          </a:p>
          <a:p>
            <a:r>
              <a:rPr lang="ru-RU" smtClean="0"/>
              <a:t>Религиозные организации</a:t>
            </a:r>
          </a:p>
        </p:txBody>
      </p:sp>
      <p:pic>
        <p:nvPicPr>
          <p:cNvPr id="25603" name="Picture 2" descr="http://t2.gstatic.com/images?q=tbn:ANd9GcRGBr91E2knnK6ScVAE6a4hIOldLwuK2p7lNifrvvtnCZvAv66tx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9163" y="2636838"/>
            <a:ext cx="2913062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Виды религий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611560" y="1397000"/>
          <a:ext cx="799288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Возникновение религии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7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Религия возникла тогда, когда должна была и могла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Люди по образу и подобию богов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«Религия – опиум для народа» (К. Маркс)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475656" y="1268760"/>
          <a:ext cx="6048672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трелка углом вверх 8"/>
          <p:cNvSpPr/>
          <p:nvPr/>
        </p:nvSpPr>
        <p:spPr>
          <a:xfrm>
            <a:off x="3481388" y="5287963"/>
            <a:ext cx="2592387" cy="468312"/>
          </a:xfrm>
          <a:prstGeom prst="bentUpArrow">
            <a:avLst>
              <a:gd name="adj1" fmla="val 35801"/>
              <a:gd name="adj2" fmla="val 50000"/>
              <a:gd name="adj3" fmla="val 21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углом вверх 9"/>
          <p:cNvSpPr/>
          <p:nvPr/>
        </p:nvSpPr>
        <p:spPr>
          <a:xfrm flipH="1">
            <a:off x="1249363" y="5287963"/>
            <a:ext cx="2447925" cy="468312"/>
          </a:xfrm>
          <a:prstGeom prst="bentUpArrow">
            <a:avLst>
              <a:gd name="adj1" fmla="val 36961"/>
              <a:gd name="adj2" fmla="val 25000"/>
              <a:gd name="adj3" fmla="val 90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Первоначальные формы религии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412776"/>
          <a:ext cx="57961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76938" y="3371850"/>
            <a:ext cx="2592387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Шаманство</a:t>
            </a:r>
            <a:r>
              <a:rPr lang="ru-RU" sz="2000" dirty="0"/>
              <a:t> </a:t>
            </a:r>
            <a:r>
              <a:rPr lang="ru-RU" sz="1600" dirty="0"/>
              <a:t>(способность особых людей быть посредниками между людьми и душами</a:t>
            </a:r>
            <a:r>
              <a:rPr lang="ru-RU" dirty="0"/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6938" y="4886325"/>
            <a:ext cx="2592387" cy="1360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Спиритизм</a:t>
            </a:r>
            <a:br>
              <a:rPr lang="ru-RU" sz="2000" b="1" dirty="0"/>
            </a:br>
            <a:r>
              <a:rPr lang="ru-RU" sz="1600" dirty="0"/>
              <a:t>(вера в посмертное существование душ и возможность контактировать с ними</a:t>
            </a:r>
            <a:r>
              <a:rPr lang="ru-RU" dirty="0"/>
              <a:t>)</a:t>
            </a:r>
          </a:p>
        </p:txBody>
      </p:sp>
      <p:sp>
        <p:nvSpPr>
          <p:cNvPr id="8" name="Стрелка вправо 7"/>
          <p:cNvSpPr/>
          <p:nvPr/>
        </p:nvSpPr>
        <p:spPr>
          <a:xfrm rot="20010083">
            <a:off x="5072063" y="4221163"/>
            <a:ext cx="828675" cy="374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088832">
            <a:off x="5064125" y="4989513"/>
            <a:ext cx="828675" cy="374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mtClean="0"/>
              <a:t>Религия и наука</a:t>
            </a: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65425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Конфликт </a:t>
            </a:r>
            <a:r>
              <a:rPr lang="ru-RU" i="1" smtClean="0"/>
              <a:t>(Д. Драпер, Э. Уайт)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Независимость </a:t>
            </a:r>
            <a:r>
              <a:rPr lang="ru-RU" i="1" smtClean="0"/>
              <a:t>(И. Кант)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Диалог и разрешение противоречий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Интеграция </a:t>
            </a:r>
            <a:r>
              <a:rPr lang="ru-RU" i="1" smtClean="0"/>
              <a:t>(П. Тейяр де Шарден)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ru-RU" smtClean="0"/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4509120"/>
          <a:ext cx="8352928" cy="234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Виды религий по масштабу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1412776"/>
          <a:ext cx="91440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Национальные религии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1412776"/>
          <a:ext cx="9144000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179388" y="3789363"/>
            <a:ext cx="8332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2000               1000	              </a:t>
            </a:r>
            <a:r>
              <a:rPr lang="en-US">
                <a:latin typeface="Calibri" pitchFamily="34" charset="0"/>
              </a:rPr>
              <a:t>   VI             </a:t>
            </a:r>
            <a:r>
              <a:rPr lang="ru-RU">
                <a:latin typeface="Calibri" pitchFamily="34" charset="0"/>
              </a:rPr>
              <a:t>   </a:t>
            </a:r>
            <a:r>
              <a:rPr lang="en-US">
                <a:latin typeface="Calibri" pitchFamily="34" charset="0"/>
              </a:rPr>
              <a:t>     IV                     I              </a:t>
            </a:r>
            <a:r>
              <a:rPr lang="ru-RU">
                <a:latin typeface="Calibri" pitchFamily="34" charset="0"/>
              </a:rPr>
              <a:t> </a:t>
            </a:r>
            <a:r>
              <a:rPr lang="en-US">
                <a:latin typeface="Calibri" pitchFamily="34" charset="0"/>
              </a:rPr>
              <a:t>      V                    VI</a:t>
            </a:r>
            <a:r>
              <a:rPr lang="ru-RU">
                <a:latin typeface="Calibri" pitchFamily="34" charset="0"/>
              </a:rPr>
              <a:t>       л.до н.э.        л.до н.э.        в.до н.э.         в.до н.э.           в. н.э.            в. н.э.            в. н.э. 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6350" y="2519363"/>
            <a:ext cx="8747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Иудаизм                          Конфуцианство                       Мандеизм		 Синтоизм</a:t>
            </a:r>
          </a:p>
          <a:p>
            <a:r>
              <a:rPr lang="ru-RU">
                <a:latin typeface="Calibri" pitchFamily="34" charset="0"/>
              </a:rPr>
              <a:t>(Палестина)	                 (Китай)		        (Двуречье)		  (Япония)</a:t>
            </a: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323850" y="5229225"/>
            <a:ext cx="8188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             Зороастризм                             Даосизм		          Индуизм</a:t>
            </a:r>
          </a:p>
          <a:p>
            <a:r>
              <a:rPr lang="ru-RU">
                <a:latin typeface="Calibri" pitchFamily="34" charset="0"/>
              </a:rPr>
              <a:t>	(Ю-З Азия)		 (Китай)		           (Индия)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Мировые религии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700213"/>
          <a:ext cx="8229600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Буддизм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Христианство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Ислам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 VI-V</a:t>
                      </a:r>
                      <a:r>
                        <a:rPr lang="ru-RU" baseline="0" dirty="0" smtClean="0"/>
                        <a:t> вв. до н.э.,</a:t>
                      </a:r>
                      <a:br>
                        <a:rPr lang="ru-RU" baseline="0" dirty="0" smtClean="0"/>
                      </a:br>
                      <a:r>
                        <a:rPr lang="ru-RU" baseline="0" dirty="0" smtClean="0"/>
                        <a:t>Индия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I </a:t>
                      </a:r>
                      <a:r>
                        <a:rPr lang="ru-RU" baseline="0" dirty="0" smtClean="0"/>
                        <a:t>в. н.э.,</a:t>
                      </a:r>
                      <a:br>
                        <a:rPr lang="ru-RU" baseline="0" dirty="0" smtClean="0"/>
                      </a:br>
                      <a:r>
                        <a:rPr lang="ru-RU" baseline="0" dirty="0" smtClean="0"/>
                        <a:t>Палестина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</a:t>
                      </a:r>
                      <a:r>
                        <a:rPr lang="en-US" dirty="0" smtClean="0"/>
                        <a:t>VII</a:t>
                      </a:r>
                      <a:r>
                        <a:rPr lang="ru-RU" dirty="0" smtClean="0"/>
                        <a:t> в.,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Аравия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Сейчас в мире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300-350 </a:t>
                      </a:r>
                      <a:r>
                        <a:rPr lang="ru-RU" dirty="0" err="1" smtClean="0"/>
                        <a:t>млн.чел</a:t>
                      </a:r>
                      <a:r>
                        <a:rPr lang="ru-RU" dirty="0" smtClean="0"/>
                        <a:t>.,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Ц, Южная</a:t>
                      </a:r>
                      <a:r>
                        <a:rPr lang="ru-RU" baseline="0" dirty="0" smtClean="0"/>
                        <a:t> и Ю-В Азия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1,5 млрд чел.,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Европа, Америка 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800 </a:t>
                      </a:r>
                      <a:r>
                        <a:rPr lang="ru-RU" dirty="0" err="1" smtClean="0"/>
                        <a:t>млн.чел</a:t>
                      </a:r>
                      <a:r>
                        <a:rPr lang="ru-RU" dirty="0" smtClean="0"/>
                        <a:t>.,</a:t>
                      </a:r>
                    </a:p>
                    <a:p>
                      <a:r>
                        <a:rPr lang="ru-RU" dirty="0" smtClean="0"/>
                        <a:t>120 стран, </a:t>
                      </a:r>
                      <a:r>
                        <a:rPr lang="ru-RU" baseline="0" dirty="0" smtClean="0"/>
                        <a:t> преимущественно </a:t>
                      </a:r>
                      <a:r>
                        <a:rPr lang="ru-RU" dirty="0" smtClean="0"/>
                        <a:t>Азия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 России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30 </a:t>
                      </a:r>
                      <a:r>
                        <a:rPr lang="ru-RU" dirty="0" err="1" smtClean="0"/>
                        <a:t>тыс.чел</a:t>
                      </a:r>
                      <a:r>
                        <a:rPr lang="ru-RU" dirty="0" smtClean="0"/>
                        <a:t>.,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Бурятия,</a:t>
                      </a:r>
                      <a:r>
                        <a:rPr lang="ru-RU" baseline="0" dirty="0" smtClean="0"/>
                        <a:t> Тува</a:t>
                      </a:r>
                      <a:r>
                        <a:rPr lang="ru-RU" baseline="0" smtClean="0"/>
                        <a:t>, Калмыкия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 </a:t>
                      </a:r>
                      <a:r>
                        <a:rPr lang="ru-RU" dirty="0" err="1" smtClean="0"/>
                        <a:t>млн.чел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 </a:t>
                      </a:r>
                      <a:r>
                        <a:rPr lang="ru-RU" dirty="0" err="1" smtClean="0"/>
                        <a:t>млн.чел</a:t>
                      </a:r>
                      <a:r>
                        <a:rPr lang="ru-RU" dirty="0" smtClean="0"/>
                        <a:t>.,</a:t>
                      </a:r>
                    </a:p>
                    <a:p>
                      <a:r>
                        <a:rPr lang="ru-RU" dirty="0" smtClean="0"/>
                        <a:t>Поволжье,</a:t>
                      </a:r>
                      <a:r>
                        <a:rPr lang="ru-RU" baseline="0" dirty="0" smtClean="0"/>
                        <a:t> Кавказ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Летучка.</a:t>
            </a:r>
            <a:r>
              <a:rPr lang="ru-RU" i="1" smtClean="0"/>
              <a:t> Мах = 1 балл.</a:t>
            </a:r>
          </a:p>
        </p:txBody>
      </p:sp>
      <p:pic>
        <p:nvPicPr>
          <p:cNvPr id="15362" name="Picture 6" descr="Ледниковый период 3: Эра динозавров (Ice Age: Dawn of the Dinosaurs)"/>
          <p:cNvPicPr>
            <a:picLocks noChangeAspect="1" noChangeArrowheads="1"/>
          </p:cNvPicPr>
          <p:nvPr/>
        </p:nvPicPr>
        <p:blipFill>
          <a:blip r:embed="rId2"/>
          <a:srcRect b="11818"/>
          <a:stretch>
            <a:fillRect/>
          </a:stretch>
        </p:blipFill>
        <p:spPr bwMode="auto">
          <a:xfrm>
            <a:off x="395288" y="1773238"/>
            <a:ext cx="84201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Буддизм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smtClean="0">
                <a:solidFill>
                  <a:srgbClr val="E5AB09"/>
                </a:solidFill>
              </a:rPr>
              <a:t>Будда</a:t>
            </a:r>
            <a:r>
              <a:rPr lang="ru-RU" dirty="0" smtClean="0">
                <a:solidFill>
                  <a:srgbClr val="E5AB09"/>
                </a:solidFill>
              </a:rPr>
              <a:t> </a:t>
            </a:r>
            <a:r>
              <a:rPr lang="ru-RU" dirty="0" smtClean="0"/>
              <a:t>(санскр. – пробудившийся) – достигший просветления.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Священная книга – </a:t>
            </a:r>
            <a:r>
              <a:rPr lang="ru-RU" b="1" dirty="0" err="1" smtClean="0"/>
              <a:t>Трипитака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Цель – достижение нирваны, т.е. небытия, блаженства, покоя.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79388" y="1412875"/>
            <a:ext cx="1884362" cy="1368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История Буддизма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611560" y="980728"/>
          <a:ext cx="79208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820" name="TextBox 2"/>
          <p:cNvSpPr txBox="1">
            <a:spLocks noChangeArrowheads="1"/>
          </p:cNvSpPr>
          <p:nvPr/>
        </p:nvSpPr>
        <p:spPr bwMode="auto">
          <a:xfrm>
            <a:off x="407988" y="1644650"/>
            <a:ext cx="1500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563-483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гг. до н.э.</a:t>
            </a:r>
          </a:p>
        </p:txBody>
      </p:sp>
      <p:pic>
        <p:nvPicPr>
          <p:cNvPr id="34821" name="Picture 2" descr="http://www.craftsinindia.com/newcraftsimages/amitabha-buddha-statu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67475" y="4338638"/>
            <a:ext cx="2625725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Структура Буддизма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smtClean="0">
                <a:solidFill>
                  <a:srgbClr val="E5AB09"/>
                </a:solidFill>
              </a:rPr>
              <a:t>Сансара</a:t>
            </a:r>
            <a:r>
              <a:rPr lang="ru-RU" dirty="0" smtClean="0">
                <a:solidFill>
                  <a:srgbClr val="E5AB09"/>
                </a:solidFill>
              </a:rPr>
              <a:t> </a:t>
            </a:r>
            <a:r>
              <a:rPr lang="ru-RU" dirty="0" smtClean="0"/>
              <a:t>(санскр. – жизнь) – круговорот рождения и смерти, череда перерождений.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smtClean="0">
                <a:solidFill>
                  <a:srgbClr val="E5AB09"/>
                </a:solidFill>
              </a:rPr>
              <a:t>Карма</a:t>
            </a:r>
            <a:r>
              <a:rPr lang="ru-RU" dirty="0" smtClean="0">
                <a:solidFill>
                  <a:srgbClr val="E5AB09"/>
                </a:solidFill>
              </a:rPr>
              <a:t> </a:t>
            </a:r>
            <a:r>
              <a:rPr lang="ru-RU" dirty="0" smtClean="0"/>
              <a:t>(санскр. – дело, воздаяние) – вселенский причинно-следственный закон, определяющий судьбу человека в соответствии с его греховными действиями.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Чтобы стать Буддой, нужно выбраться из кругов Сансары.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Структура Буддизма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27088" y="1196975"/>
            <a:ext cx="7632700" cy="54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libri" pitchFamily="34" charset="0"/>
              </a:rPr>
              <a:t>наслаждение</a:t>
            </a:r>
          </a:p>
          <a:p>
            <a:endParaRPr lang="ru-RU" sz="2000">
              <a:latin typeface="Calibri" pitchFamily="34" charset="0"/>
            </a:endParaRPr>
          </a:p>
          <a:p>
            <a:endParaRPr lang="ru-RU" sz="2000">
              <a:latin typeface="Calibri" pitchFamily="34" charset="0"/>
            </a:endParaRPr>
          </a:p>
          <a:p>
            <a:endParaRPr lang="ru-RU" sz="2000">
              <a:latin typeface="Calibri" pitchFamily="34" charset="0"/>
            </a:endParaRPr>
          </a:p>
          <a:p>
            <a:endParaRPr lang="ru-RU" sz="2000">
              <a:latin typeface="Calibri" pitchFamily="34" charset="0"/>
            </a:endParaRPr>
          </a:p>
          <a:p>
            <a:endParaRPr lang="ru-RU" sz="2000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  пороки						   	власть</a:t>
            </a:r>
          </a:p>
          <a:p>
            <a:endParaRPr lang="ru-RU" sz="2000">
              <a:latin typeface="Calibri" pitchFamily="34" charset="0"/>
            </a:endParaRPr>
          </a:p>
          <a:p>
            <a:endParaRPr lang="ru-RU" sz="2000">
              <a:latin typeface="Calibri" pitchFamily="34" charset="0"/>
            </a:endParaRPr>
          </a:p>
          <a:p>
            <a:endParaRPr lang="ru-RU" sz="2000">
              <a:latin typeface="Calibri" pitchFamily="34" charset="0"/>
            </a:endParaRPr>
          </a:p>
          <a:p>
            <a:endParaRPr lang="ru-RU" sz="2000">
              <a:latin typeface="Calibri" pitchFamily="34" charset="0"/>
            </a:endParaRPr>
          </a:p>
          <a:p>
            <a:endParaRPr lang="ru-RU" sz="2000">
              <a:latin typeface="Calibri" pitchFamily="34" charset="0"/>
            </a:endParaRPr>
          </a:p>
          <a:p>
            <a:endParaRPr lang="ru-RU" sz="2000">
              <a:latin typeface="Calibri" pitchFamily="34" charset="0"/>
            </a:endParaRPr>
          </a:p>
          <a:p>
            <a:endParaRPr lang="ru-RU" sz="1000">
              <a:latin typeface="Calibri" pitchFamily="34" charset="0"/>
            </a:endParaRPr>
          </a:p>
          <a:p>
            <a:endParaRPr lang="ru-RU" sz="2000">
              <a:latin typeface="Calibri" pitchFamily="34" charset="0"/>
            </a:endParaRPr>
          </a:p>
          <a:p>
            <a:endParaRPr lang="ru-RU" sz="2000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r>
              <a:rPr lang="ru-RU" sz="2000">
                <a:latin typeface="Calibri" pitchFamily="34" charset="0"/>
              </a:rPr>
              <a:t>	        страстное желание	         потребности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Структура Буддизма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 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err="1" smtClean="0">
                <a:solidFill>
                  <a:srgbClr val="E5AB09"/>
                </a:solidFill>
              </a:rPr>
              <a:t>Ботхичитта</a:t>
            </a:r>
            <a:r>
              <a:rPr lang="ru-RU" dirty="0" smtClean="0">
                <a:solidFill>
                  <a:srgbClr val="E5AB09"/>
                </a:solidFill>
              </a:rPr>
              <a:t> </a:t>
            </a:r>
            <a:r>
              <a:rPr lang="ru-RU" dirty="0" smtClean="0"/>
              <a:t>– пробужденное сознание.</a:t>
            </a: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err="1" smtClean="0">
                <a:solidFill>
                  <a:srgbClr val="E5AB09"/>
                </a:solidFill>
              </a:rPr>
              <a:t>Ботхисаттва</a:t>
            </a:r>
            <a:r>
              <a:rPr lang="ru-RU" dirty="0" smtClean="0"/>
              <a:t>  - выбравшийся из кругов сансары, но не уходящий в нирвану для пробуждения остальных.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683568" y="1628800"/>
          <a:ext cx="7704856" cy="19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4 благородные истины</a:t>
            </a:r>
          </a:p>
        </p:txBody>
      </p:sp>
      <p:sp>
        <p:nvSpPr>
          <p:cNvPr id="389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Сущность бытия – страдание.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Причина страданий – желания человека.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Для прекращения страданий надо отказаться от желаний.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ru-RU" smtClean="0"/>
              <a:t>Путь избавления от желаний – следование учению Будды о восьмеричном пути.</a:t>
            </a:r>
          </a:p>
        </p:txBody>
      </p:sp>
      <p:pic>
        <p:nvPicPr>
          <p:cNvPr id="38915" name="Picture 2" descr="http://moneyblog.ru/wp-content/uploads/2010/08/2.-goint-to-goal-realization.jpg"/>
          <p:cNvPicPr>
            <a:picLocks noChangeAspect="1" noChangeArrowheads="1"/>
          </p:cNvPicPr>
          <p:nvPr/>
        </p:nvPicPr>
        <p:blipFill>
          <a:blip r:embed="rId2"/>
          <a:srcRect l="4652" t="7443" r="4092" b="8282"/>
          <a:stretch>
            <a:fillRect/>
          </a:stretch>
        </p:blipFill>
        <p:spPr bwMode="auto">
          <a:xfrm>
            <a:off x="1997075" y="5157788"/>
            <a:ext cx="4951413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Восьмеричный путь</a:t>
            </a:r>
          </a:p>
        </p:txBody>
      </p:sp>
      <p:sp>
        <p:nvSpPr>
          <p:cNvPr id="39938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arenR"/>
            </a:pPr>
            <a:r>
              <a:rPr lang="ru-RU" smtClean="0"/>
              <a:t>Праведное воззрение</a:t>
            </a:r>
          </a:p>
          <a:p>
            <a:pPr marL="514350" indent="-514350">
              <a:buFont typeface="Calibri" pitchFamily="34" charset="0"/>
              <a:buAutoNum type="arabicParenR"/>
            </a:pPr>
            <a:r>
              <a:rPr lang="ru-RU" smtClean="0"/>
              <a:t>Праведное стремление</a:t>
            </a:r>
          </a:p>
          <a:p>
            <a:pPr marL="514350" indent="-514350">
              <a:buFont typeface="Calibri" pitchFamily="34" charset="0"/>
              <a:buAutoNum type="arabicParenR"/>
            </a:pPr>
            <a:r>
              <a:rPr lang="ru-RU" smtClean="0"/>
              <a:t>Праведная речь</a:t>
            </a:r>
          </a:p>
          <a:p>
            <a:pPr marL="514350" indent="-514350">
              <a:buFont typeface="Calibri" pitchFamily="34" charset="0"/>
              <a:buAutoNum type="arabicParenR"/>
            </a:pPr>
            <a:r>
              <a:rPr lang="ru-RU" smtClean="0"/>
              <a:t>Праведное поведение</a:t>
            </a:r>
          </a:p>
          <a:p>
            <a:pPr marL="514350" indent="-514350">
              <a:buFont typeface="Calibri" pitchFamily="34" charset="0"/>
              <a:buAutoNum type="arabicParenR"/>
            </a:pPr>
            <a:r>
              <a:rPr lang="ru-RU" smtClean="0"/>
              <a:t>Праведная жизнь</a:t>
            </a:r>
          </a:p>
          <a:p>
            <a:pPr marL="514350" indent="-514350">
              <a:buFont typeface="Calibri" pitchFamily="34" charset="0"/>
              <a:buAutoNum type="arabicParenR"/>
            </a:pPr>
            <a:r>
              <a:rPr lang="ru-RU" smtClean="0"/>
              <a:t>Праведное учение</a:t>
            </a:r>
          </a:p>
          <a:p>
            <a:pPr marL="514350" indent="-514350">
              <a:buFont typeface="Calibri" pitchFamily="34" charset="0"/>
              <a:buAutoNum type="arabicParenR"/>
            </a:pPr>
            <a:r>
              <a:rPr lang="ru-RU" smtClean="0"/>
              <a:t>Праведное созерцание</a:t>
            </a:r>
          </a:p>
          <a:p>
            <a:pPr marL="514350" indent="-514350">
              <a:buFont typeface="Calibri" pitchFamily="34" charset="0"/>
              <a:buAutoNum type="arabicParenR"/>
            </a:pPr>
            <a:r>
              <a:rPr lang="ru-RU" smtClean="0"/>
              <a:t>Праведное самопогружение</a:t>
            </a:r>
          </a:p>
        </p:txBody>
      </p:sp>
      <p:pic>
        <p:nvPicPr>
          <p:cNvPr id="39939" name="Picture 4" descr="http://realwonder.ru/assets/images/China/hram%20pribezhishcha%20dushi/buddham.jpg"/>
          <p:cNvPicPr>
            <a:picLocks noChangeAspect="1" noChangeArrowheads="1"/>
          </p:cNvPicPr>
          <p:nvPr/>
        </p:nvPicPr>
        <p:blipFill>
          <a:blip r:embed="rId2"/>
          <a:srcRect l="22513"/>
          <a:stretch>
            <a:fillRect/>
          </a:stretch>
        </p:blipFill>
        <p:spPr bwMode="auto">
          <a:xfrm>
            <a:off x="5375275" y="2316163"/>
            <a:ext cx="3690938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Христианство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418263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Триединый Бог (Святая Троица):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Бог-Отец, Бог-Сын, Бог-Святой Дух.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/>
              <a:t>Священная книга – </a:t>
            </a:r>
            <a:r>
              <a:rPr lang="ru-RU" b="1" dirty="0" smtClean="0"/>
              <a:t>Библия    </a:t>
            </a:r>
            <a:r>
              <a:rPr lang="ru-RU" dirty="0" smtClean="0"/>
              <a:t> (свод </a:t>
            </a:r>
            <a:r>
              <a:rPr lang="ru-RU" dirty="0"/>
              <a:t>книг Священного </a:t>
            </a:r>
            <a:r>
              <a:rPr lang="ru-RU" dirty="0" smtClean="0"/>
              <a:t>       Писания)</a:t>
            </a:r>
            <a:endParaRPr lang="ru-RU" dirty="0"/>
          </a:p>
        </p:txBody>
      </p:sp>
      <p:pic>
        <p:nvPicPr>
          <p:cNvPr id="11266" name="Picture 2" descr="http://upload.wikimedia.org/wikipedia/commons/thumb/1/17/Andrej_Rubl%C3%ABv_001.jpg/220px-Andrej_Rubl%C3%ABv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9013" y="2933700"/>
            <a:ext cx="2816225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79388" y="1412875"/>
            <a:ext cx="2160587" cy="162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История Христианства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611560" y="620688"/>
          <a:ext cx="79208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8" name="TextBox 2"/>
          <p:cNvSpPr txBox="1">
            <a:spLocks noChangeArrowheads="1"/>
          </p:cNvSpPr>
          <p:nvPr/>
        </p:nvSpPr>
        <p:spPr bwMode="auto">
          <a:xfrm>
            <a:off x="293688" y="1625600"/>
            <a:ext cx="19319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>
                <a:latin typeface="Calibri" pitchFamily="34" charset="0"/>
              </a:rPr>
              <a:t> 12 г. до н.э.-4 г. н.э.</a:t>
            </a:r>
          </a:p>
          <a:p>
            <a:r>
              <a:rPr lang="ru-RU" sz="2400">
                <a:latin typeface="Calibri" pitchFamily="34" charset="0"/>
              </a:rPr>
              <a:t>в Вифлееме</a:t>
            </a:r>
          </a:p>
        </p:txBody>
      </p:sp>
      <p:pic>
        <p:nvPicPr>
          <p:cNvPr id="41989" name="Picture 2" descr="http://rusk.ru/images/2009/1658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4325" y="3681413"/>
            <a:ext cx="2478088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4140200" y="4941888"/>
            <a:ext cx="2160588" cy="1625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991" name="TextBox 9"/>
          <p:cNvSpPr txBox="1">
            <a:spLocks noChangeArrowheads="1"/>
          </p:cNvSpPr>
          <p:nvPr/>
        </p:nvSpPr>
        <p:spPr bwMode="auto">
          <a:xfrm>
            <a:off x="4254500" y="5154613"/>
            <a:ext cx="19319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>
                <a:latin typeface="Calibri" pitchFamily="34" charset="0"/>
              </a:rPr>
              <a:t> усл. 33 г. н.э.</a:t>
            </a:r>
          </a:p>
          <a:p>
            <a:r>
              <a:rPr lang="ru-RU" sz="2400">
                <a:latin typeface="Calibri" pitchFamily="34" charset="0"/>
              </a:rPr>
              <a:t>в Вифлееме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Структура Библии</a:t>
            </a:r>
          </a:p>
        </p:txBody>
      </p:sp>
      <p:sp>
        <p:nvSpPr>
          <p:cNvPr id="430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Ветхий Завет – 39 книг</a:t>
            </a:r>
          </a:p>
          <a:p>
            <a:r>
              <a:rPr lang="ru-RU" smtClean="0"/>
              <a:t>Новый Завет – 27 книг:</a:t>
            </a:r>
          </a:p>
          <a:p>
            <a:pPr lvl="1"/>
            <a:r>
              <a:rPr lang="ru-RU" smtClean="0"/>
              <a:t>Евангелие от Матфея</a:t>
            </a:r>
          </a:p>
          <a:p>
            <a:pPr lvl="1"/>
            <a:r>
              <a:rPr lang="ru-RU" smtClean="0"/>
              <a:t>Евангелие от Марка</a:t>
            </a:r>
          </a:p>
          <a:p>
            <a:pPr lvl="1"/>
            <a:r>
              <a:rPr lang="ru-RU" smtClean="0"/>
              <a:t>Евангелие от Луки</a:t>
            </a:r>
          </a:p>
          <a:p>
            <a:pPr lvl="1"/>
            <a:r>
              <a:rPr lang="ru-RU" smtClean="0"/>
              <a:t>Евангелие от Иоанна</a:t>
            </a:r>
          </a:p>
        </p:txBody>
      </p:sp>
      <p:pic>
        <p:nvPicPr>
          <p:cNvPr id="43011" name="Picture 2" descr="http://www.proza.ru/pics/2009/08/01/9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4088" y="3500438"/>
            <a:ext cx="4227512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Занятие №7.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Менталитет и мировоззрение.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Миф и мифология.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Религия.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Этика.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Культура и цивилизация.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Массовая культура, СМИ и пропаганда.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mtClean="0"/>
              <a:t>10 заповедей</a:t>
            </a:r>
          </a:p>
        </p:txBody>
      </p:sp>
      <p:sp>
        <p:nvSpPr>
          <p:cNvPr id="44034" name="Объект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vi-VN" sz="2000" smtClean="0"/>
              <a:t>А́зъ є́смь гсдь бг҃ъ тво́й, изведы́й тѧ̀ ѿ землѝ єгѵ́петскїѧ, ѿ до́му рабо́ты: ¦ Да не бу́дутъ тебѣ̀ бо́зи ині́и ра́звѣ Менє̀.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vi-VN" sz="2000" smtClean="0"/>
              <a:t>Не сотворѝ себѣ̀ кумі́ра, и всѧ́кагѡ подо́бїѧ, єли͂ка на небесѝ горѣ̀, и єли͂ка на землѝ ни́зу, и єли͂ка въ вода́хъ подъ земле́ю: ¦ да не поклони́шисѧ ѝмъ, ни послу́жиши ѝмъ.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vi-VN" sz="2000" smtClean="0"/>
              <a:t>Не во́змеши и́мене гсда бг҃а твоегѡ̀ всу́е.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vi-VN" sz="2000" smtClean="0"/>
              <a:t>Помни день суббѡ́тный, є́же свѧти́ти єго̀: ¦ ше́сть дні̀й дѣ́лай и сотвори́ши (въ ни́хъ) всѧ͂ дѣла̀ твоѧ͂. Въ де́нь же седьмы́й — суббѡ́та гсду бг҃у твоему̀.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vi-VN" sz="2000" smtClean="0"/>
              <a:t>Чтѝ отца̀ твоего̀ и ма́терь твою̀, да бла́го ти́ бу́детъ, и да долголѣ́тенъ бу́деши на землѝ бла́зѣ, ю́же гсдь бг҃ъ тво́й дае́тъ тебѣ̀.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vi-VN" sz="2000" smtClean="0"/>
              <a:t>Не ѹбі́й.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vi-VN" sz="2000" smtClean="0"/>
              <a:t>Не прелюбы̀ сотворѝ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vi-VN" sz="2000" smtClean="0"/>
              <a:t>Не ѹкра́ди.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vi-VN" sz="2000" smtClean="0"/>
              <a:t>Не послу́шествуй на дру́га своего̀ свидѣ́тельства ло́жна.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vi-VN" sz="2000" smtClean="0"/>
              <a:t>Не пожела́й не позе́́́̀̀̀̀єгѡ̀, ни рабы́ни єгѡ̀, ни вола̀ єгѡ̀, ни осла̀ єгѡ̀, ни всѧ́когѡ скота̀ єгѡ̀, ни всего̀ єли͂ка су́ть ближнѧгѡ твоегѡ̀.</a:t>
            </a: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smtClean="0"/>
              <a:t>10 заповедей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5805487"/>
          </a:xfrm>
        </p:spPr>
        <p:txBody>
          <a:bodyPr rtlCol="0">
            <a:noAutofit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/>
              <a:t>Да не будет у тебя других богов перед </a:t>
            </a:r>
            <a:r>
              <a:rPr lang="ru-RU" sz="2400" dirty="0" err="1"/>
              <a:t>лицем</a:t>
            </a:r>
            <a:r>
              <a:rPr lang="ru-RU" sz="2400" dirty="0"/>
              <a:t> Моим.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/>
              <a:t>Не делай себе </a:t>
            </a:r>
            <a:r>
              <a:rPr lang="ru-RU" sz="2400" dirty="0" smtClean="0"/>
              <a:t>кумира…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/>
              <a:t>Не </a:t>
            </a:r>
            <a:r>
              <a:rPr lang="ru-RU" sz="2400" dirty="0"/>
              <a:t>произноси имени Господа, Бога твоего, </a:t>
            </a:r>
            <a:r>
              <a:rPr lang="ru-RU" sz="2400" dirty="0" smtClean="0"/>
              <a:t>напрасно.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/>
              <a:t>Помни </a:t>
            </a:r>
            <a:r>
              <a:rPr lang="ru-RU" sz="2400" dirty="0"/>
              <a:t>день субботний, чтобы святить </a:t>
            </a:r>
            <a:r>
              <a:rPr lang="ru-RU" sz="2400" dirty="0" smtClean="0"/>
              <a:t>его… </a:t>
            </a:r>
            <a:r>
              <a:rPr lang="ru-RU" sz="2400" dirty="0"/>
              <a:t>Ибо в шесть дней создал Господь небо и землю, море и все, что в них; а в день </a:t>
            </a:r>
            <a:r>
              <a:rPr lang="ru-RU" sz="2400" dirty="0" err="1"/>
              <a:t>седьмый</a:t>
            </a:r>
            <a:r>
              <a:rPr lang="ru-RU" sz="2400" dirty="0"/>
              <a:t> </a:t>
            </a:r>
            <a:r>
              <a:rPr lang="ru-RU" sz="2400" dirty="0" smtClean="0"/>
              <a:t>почил.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 smtClean="0"/>
              <a:t>Почитай </a:t>
            </a:r>
            <a:r>
              <a:rPr lang="ru-RU" sz="2400" dirty="0"/>
              <a:t>отца твоего и мать твою, чтобы продлились дни твои на земле, которую Господь, Бог твой, дает тебе.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/>
              <a:t>Не убивай.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/>
              <a:t>Не прелюбодействуй.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/>
              <a:t>Не кради.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/>
              <a:t>Не произноси ложного свидетельства на ближнего твоего.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/>
              <a:t>Не желай дома ближнего твоего; не желай жены ближнего твоего</a:t>
            </a:r>
            <a:r>
              <a:rPr lang="ru-RU" sz="2400" dirty="0" smtClean="0"/>
              <a:t>,… </a:t>
            </a:r>
            <a:r>
              <a:rPr lang="ru-RU" sz="2400" dirty="0"/>
              <a:t>ничего, что у ближнего твоего.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Течения Христианства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Двойная стрелка влево/вверх 10"/>
          <p:cNvSpPr/>
          <p:nvPr/>
        </p:nvSpPr>
        <p:spPr>
          <a:xfrm rot="2632893">
            <a:off x="2601913" y="3168650"/>
            <a:ext cx="1787525" cy="1677988"/>
          </a:xfrm>
          <a:prstGeom prst="leftUpArrow">
            <a:avLst>
              <a:gd name="adj1" fmla="val 11366"/>
              <a:gd name="adj2" fmla="val 15343"/>
              <a:gd name="adj3" fmla="val 193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7235825" y="2813050"/>
            <a:ext cx="1152525" cy="4000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951163" y="4500563"/>
            <a:ext cx="1219200" cy="731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/>
              <a:t>1054</a:t>
            </a:r>
          </a:p>
        </p:txBody>
      </p:sp>
      <p:sp>
        <p:nvSpPr>
          <p:cNvPr id="17" name="Овал 16"/>
          <p:cNvSpPr/>
          <p:nvPr/>
        </p:nvSpPr>
        <p:spPr>
          <a:xfrm>
            <a:off x="7812088" y="2554288"/>
            <a:ext cx="1200150" cy="915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/>
              <a:t>XVI</a:t>
            </a:r>
            <a:r>
              <a:rPr lang="ru-RU" sz="2200" dirty="0"/>
              <a:t> 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Течения Христианства</a:t>
            </a:r>
          </a:p>
        </p:txBody>
      </p:sp>
      <p:graphicFrame>
        <p:nvGraphicFramePr>
          <p:cNvPr id="47106" name="Объект 3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r:id="rId3" imgW="8327858" imgH="4627265" progId="Excel.Chart.8">
                  <p:embed/>
                </p:oleObj>
              </mc:Choice>
              <mc:Fallback>
                <p:oleObj r:id="rId3" imgW="8327858" imgH="4627265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62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337"/>
          </a:xfrm>
        </p:spPr>
        <p:txBody>
          <a:bodyPr/>
          <a:lstStyle/>
          <a:p>
            <a:r>
              <a:rPr lang="ru-RU" smtClean="0"/>
              <a:t>Отличия Католицизма и Православия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91440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469"/>
                <a:gridCol w="3501957"/>
                <a:gridCol w="3015574"/>
              </a:tblGrid>
              <a:tr h="3349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Православие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Католицизм</a:t>
                      </a:r>
                      <a:endParaRPr lang="ru-RU" dirty="0"/>
                    </a:p>
                  </a:txBody>
                  <a:tcPr/>
                </a:tc>
              </a:tr>
              <a:tr h="578059">
                <a:tc>
                  <a:txBody>
                    <a:bodyPr/>
                    <a:lstStyle/>
                    <a:p>
                      <a:r>
                        <a:rPr lang="ru-RU" dirty="0" smtClean="0"/>
                        <a:t>Церковь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Самовозглавляемая</a:t>
                      </a:r>
                      <a:r>
                        <a:rPr lang="ru-RU" baseline="0" dirty="0" smtClean="0"/>
                        <a:t> патриархами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Централизованная, глава – Папа римский</a:t>
                      </a:r>
                      <a:endParaRPr lang="ru-RU" dirty="0"/>
                    </a:p>
                  </a:txBody>
                  <a:tcPr/>
                </a:tc>
              </a:tr>
              <a:tr h="334907">
                <a:tc>
                  <a:txBody>
                    <a:bodyPr/>
                    <a:lstStyle/>
                    <a:p>
                      <a:r>
                        <a:rPr lang="ru-RU" dirty="0" smtClean="0"/>
                        <a:t>Духовенство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Безбрачие</a:t>
                      </a:r>
                      <a:r>
                        <a:rPr lang="ru-RU" baseline="0" dirty="0" smtClean="0"/>
                        <a:t> для черного дух-</a:t>
                      </a:r>
                      <a:r>
                        <a:rPr lang="ru-RU" baseline="0" dirty="0" err="1" smtClean="0"/>
                        <a:t>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Целибат для всех</a:t>
                      </a:r>
                      <a:endParaRPr lang="ru-RU" dirty="0"/>
                    </a:p>
                  </a:txBody>
                  <a:tcPr/>
                </a:tc>
              </a:tr>
              <a:tr h="578059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Отн-ния</a:t>
                      </a:r>
                      <a:r>
                        <a:rPr lang="ru-RU" baseline="0" dirty="0" smtClean="0"/>
                        <a:t> с гос-вом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Цезарепапизм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(светская</a:t>
                      </a:r>
                      <a:r>
                        <a:rPr lang="ru-RU" baseline="0" dirty="0" smtClean="0"/>
                        <a:t> власть выше)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Папоцезаризм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(духовная власть выше)</a:t>
                      </a:r>
                      <a:endParaRPr lang="ru-RU" dirty="0"/>
                    </a:p>
                  </a:txBody>
                  <a:tcPr/>
                </a:tc>
              </a:tr>
              <a:tr h="334907">
                <a:tc>
                  <a:txBody>
                    <a:bodyPr/>
                    <a:lstStyle/>
                    <a:p>
                      <a:r>
                        <a:rPr lang="ru-RU" dirty="0" smtClean="0"/>
                        <a:t>Календарь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Юлианский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Григорианский</a:t>
                      </a:r>
                      <a:endParaRPr lang="ru-RU" dirty="0"/>
                    </a:p>
                  </a:txBody>
                  <a:tcPr/>
                </a:tc>
              </a:tr>
              <a:tr h="578059">
                <a:tc>
                  <a:txBody>
                    <a:bodyPr/>
                    <a:lstStyle/>
                    <a:p>
                      <a:r>
                        <a:rPr lang="ru-RU" dirty="0" smtClean="0"/>
                        <a:t>Источник вероучений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«Священное Писание»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«Священное предание»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«Священное Писание» «Священное предание»</a:t>
                      </a:r>
                      <a:endParaRPr lang="ru-RU" dirty="0"/>
                    </a:p>
                  </a:txBody>
                  <a:tcPr/>
                </a:tc>
              </a:tr>
              <a:tr h="578059">
                <a:tc>
                  <a:txBody>
                    <a:bodyPr/>
                    <a:lstStyle/>
                    <a:p>
                      <a:r>
                        <a:rPr lang="ru-RU" dirty="0" smtClean="0"/>
                        <a:t>Непорочное зачатие и вознесение на небо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Иисуса Христа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Иисуса Христа и Девы Марии</a:t>
                      </a:r>
                      <a:endParaRPr lang="ru-RU" dirty="0"/>
                    </a:p>
                  </a:txBody>
                  <a:tcPr/>
                </a:tc>
              </a:tr>
              <a:tr h="578059">
                <a:tc>
                  <a:txBody>
                    <a:bodyPr/>
                    <a:lstStyle/>
                    <a:p>
                      <a:r>
                        <a:rPr lang="ru-RU" dirty="0" smtClean="0"/>
                        <a:t>Главный праздник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Пасха (конец земной жизни и начало небесной)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Рождество (начало земной жизни Христа)</a:t>
                      </a:r>
                      <a:endParaRPr lang="ru-RU" dirty="0"/>
                    </a:p>
                  </a:txBody>
                  <a:tcPr/>
                </a:tc>
              </a:tr>
              <a:tr h="1073538"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После смерти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Страшный суд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-&gt;</a:t>
                      </a:r>
                      <a:r>
                        <a:rPr lang="ru-RU" dirty="0" smtClean="0"/>
                        <a:t> рай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-&gt;</a:t>
                      </a:r>
                      <a:r>
                        <a:rPr lang="ru-RU" dirty="0" smtClean="0"/>
                        <a:t> 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Страшный суд</a:t>
                      </a:r>
                    </a:p>
                    <a:p>
                      <a:r>
                        <a:rPr lang="ru-RU" dirty="0" smtClean="0"/>
                        <a:t>-</a:t>
                      </a:r>
                      <a:r>
                        <a:rPr lang="en-US" dirty="0" smtClean="0"/>
                        <a:t>&gt; </a:t>
                      </a:r>
                      <a:r>
                        <a:rPr lang="ru-RU" dirty="0" smtClean="0"/>
                        <a:t>чистилище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-&gt;</a:t>
                      </a:r>
                      <a:r>
                        <a:rPr lang="ru-RU" dirty="0" smtClean="0"/>
                        <a:t> рай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-&gt;</a:t>
                      </a:r>
                      <a:r>
                        <a:rPr lang="ru-RU" dirty="0" smtClean="0"/>
                        <a:t> ад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mtClean="0"/>
              <a:t>Отличия Католицизма и Православия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438275"/>
          <a:ext cx="9144000" cy="5419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848"/>
                <a:gridCol w="3233378"/>
                <a:gridCol w="3613775"/>
              </a:tblGrid>
              <a:tr h="3674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Православие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Католицизм</a:t>
                      </a:r>
                      <a:endParaRPr lang="ru-RU" dirty="0"/>
                    </a:p>
                  </a:txBody>
                  <a:tcPr/>
                </a:tc>
              </a:tr>
              <a:tr h="918526">
                <a:tc>
                  <a:txBody>
                    <a:bodyPr/>
                    <a:lstStyle/>
                    <a:p>
                      <a:r>
                        <a:rPr lang="ru-RU" dirty="0" smtClean="0"/>
                        <a:t>Богослужение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Старославянский язык, пение, прихожане стоят.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Литургия.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Латынь, игра на органе, прихожане сидят.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Месса.</a:t>
                      </a:r>
                      <a:endParaRPr lang="ru-RU" dirty="0"/>
                    </a:p>
                  </a:txBody>
                  <a:tcPr/>
                </a:tc>
              </a:tr>
              <a:tr h="367411">
                <a:tc>
                  <a:txBody>
                    <a:bodyPr/>
                    <a:lstStyle/>
                    <a:p>
                      <a:r>
                        <a:rPr lang="ru-RU" dirty="0" smtClean="0"/>
                        <a:t>В храме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Иконы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Скульптуры</a:t>
                      </a:r>
                      <a:endParaRPr lang="ru-RU" dirty="0"/>
                    </a:p>
                  </a:txBody>
                  <a:tcPr/>
                </a:tc>
              </a:tr>
              <a:tr h="642969">
                <a:tc>
                  <a:txBody>
                    <a:bodyPr/>
                    <a:lstStyle/>
                    <a:p>
                      <a:r>
                        <a:rPr lang="ru-RU" dirty="0" smtClean="0"/>
                        <a:t>Крестное знамя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Тремя пальцами  справа-налево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Всей ладонью</a:t>
                      </a:r>
                      <a:r>
                        <a:rPr lang="ru-RU" baseline="0" dirty="0" smtClean="0"/>
                        <a:t> слева-направо</a:t>
                      </a:r>
                      <a:endParaRPr lang="ru-RU" dirty="0"/>
                    </a:p>
                  </a:txBody>
                  <a:tcPr/>
                </a:tc>
              </a:tr>
              <a:tr h="64296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Расторжение брака-венчания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Через Патриархию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Запрещено</a:t>
                      </a:r>
                      <a:endParaRPr lang="ru-RU" dirty="0"/>
                    </a:p>
                  </a:txBody>
                  <a:tcPr/>
                </a:tc>
              </a:tr>
              <a:tr h="367411">
                <a:tc>
                  <a:txBody>
                    <a:bodyPr/>
                    <a:lstStyle/>
                    <a:p>
                      <a:r>
                        <a:rPr lang="ru-RU" dirty="0" smtClean="0"/>
                        <a:t>Крещение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Погружают</a:t>
                      </a:r>
                      <a:r>
                        <a:rPr lang="ru-RU" baseline="0" dirty="0" smtClean="0"/>
                        <a:t> в воду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Обливают</a:t>
                      </a:r>
                      <a:r>
                        <a:rPr lang="ru-RU" baseline="0" dirty="0" smtClean="0"/>
                        <a:t> водой</a:t>
                      </a:r>
                      <a:endParaRPr lang="ru-RU" dirty="0"/>
                    </a:p>
                  </a:txBody>
                  <a:tcPr/>
                </a:tc>
              </a:tr>
              <a:tr h="918526">
                <a:tc>
                  <a:txBody>
                    <a:bodyPr/>
                    <a:lstStyle/>
                    <a:p>
                      <a:r>
                        <a:rPr lang="ru-RU" dirty="0" smtClean="0"/>
                        <a:t>Причастие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Всех кислым хлебом и вином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Пресным хлебом – мирян,</a:t>
                      </a:r>
                      <a:r>
                        <a:rPr lang="ru-RU" baseline="0" dirty="0" smtClean="0"/>
                        <a:t> пресным хлебом </a:t>
                      </a:r>
                      <a:r>
                        <a:rPr lang="ru-RU" dirty="0" smtClean="0"/>
                        <a:t>и вином - служителей</a:t>
                      </a:r>
                      <a:endParaRPr lang="ru-RU" dirty="0"/>
                    </a:p>
                  </a:txBody>
                  <a:tcPr/>
                </a:tc>
              </a:tr>
              <a:tr h="1194084"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Исповедь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Прихожане</a:t>
                      </a:r>
                      <a:r>
                        <a:rPr lang="ru-RU" baseline="0" dirty="0" smtClean="0"/>
                        <a:t> каются священнику тайно или вместе.</a:t>
                      </a:r>
                      <a:br>
                        <a:rPr lang="ru-RU" baseline="0" dirty="0" smtClean="0"/>
                      </a:br>
                      <a:r>
                        <a:rPr lang="ru-RU" baseline="0" dirty="0" smtClean="0"/>
                        <a:t>Отпущение грехов за раскаяние.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Прихожане каются священнику в исповедальне.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Отпущение грехов за добрые дела и деньги.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Особенности Протестантство</a:t>
            </a:r>
          </a:p>
        </p:txBody>
      </p:sp>
      <p:sp>
        <p:nvSpPr>
          <p:cNvPr id="50178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562725" cy="4525963"/>
          </a:xfrm>
        </p:spPr>
        <p:txBody>
          <a:bodyPr/>
          <a:lstStyle/>
          <a:p>
            <a:r>
              <a:rPr lang="ru-RU" smtClean="0"/>
              <a:t>Церковь не является необходимой для спасения души</a:t>
            </a:r>
          </a:p>
          <a:p>
            <a:r>
              <a:rPr lang="ru-RU" smtClean="0"/>
              <a:t>Священник = организатор              (в т.ч. женщины)</a:t>
            </a:r>
          </a:p>
          <a:p>
            <a:r>
              <a:rPr lang="ru-RU" smtClean="0"/>
              <a:t>Отсутствие святых и икон</a:t>
            </a:r>
          </a:p>
          <a:p>
            <a:r>
              <a:rPr lang="ru-RU" smtClean="0"/>
              <a:t>Стремление к реализации в земной жизни (накопление богатств)</a:t>
            </a:r>
          </a:p>
          <a:p>
            <a:endParaRPr lang="ru-RU" smtClean="0"/>
          </a:p>
        </p:txBody>
      </p:sp>
      <p:pic>
        <p:nvPicPr>
          <p:cNvPr id="50179" name="Picture 2" descr="http://upload.wikimedia.org/wikipedia/commons/a/ab/%D0%9F%D1%80%D0%BE%D1%82%D0%B5%D1%81%D1%82%D0%B0%D0%BD%D1%82%D1%81%D0%BA%D0%B8%D0%B9_%D1%85%D1%80%D0%B0%D0%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2446338"/>
            <a:ext cx="2857500" cy="43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Ислам</a:t>
            </a:r>
          </a:p>
        </p:txBody>
      </p:sp>
      <p:sp>
        <p:nvSpPr>
          <p:cNvPr id="512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smtClean="0">
                <a:solidFill>
                  <a:srgbClr val="E5AB09"/>
                </a:solidFill>
              </a:rPr>
              <a:t>Аллах</a:t>
            </a:r>
            <a:r>
              <a:rPr lang="ru-RU" smtClean="0">
                <a:solidFill>
                  <a:srgbClr val="E5AB09"/>
                </a:solidFill>
              </a:rPr>
              <a:t> </a:t>
            </a:r>
            <a:r>
              <a:rPr lang="ru-RU" smtClean="0"/>
              <a:t>(араб.) – Бог.</a:t>
            </a:r>
          </a:p>
          <a:p>
            <a:r>
              <a:rPr lang="ru-RU" b="1" smtClean="0">
                <a:solidFill>
                  <a:srgbClr val="E5AB09"/>
                </a:solidFill>
              </a:rPr>
              <a:t>Ислам</a:t>
            </a:r>
            <a:r>
              <a:rPr lang="ru-RU" smtClean="0"/>
              <a:t> (араб. – покорность) – новое название магометанства.</a:t>
            </a:r>
          </a:p>
          <a:p>
            <a:r>
              <a:rPr lang="ru-RU" u="sng" smtClean="0">
                <a:solidFill>
                  <a:srgbClr val="E5AB09"/>
                </a:solidFill>
              </a:rPr>
              <a:t>Мусульманин</a:t>
            </a:r>
            <a:r>
              <a:rPr lang="ru-RU" smtClean="0">
                <a:solidFill>
                  <a:srgbClr val="E5AB09"/>
                </a:solidFill>
              </a:rPr>
              <a:t> </a:t>
            </a:r>
            <a:r>
              <a:rPr lang="ru-RU" smtClean="0"/>
              <a:t>(араб. – верный) – последователь Ислама.</a:t>
            </a:r>
          </a:p>
          <a:p>
            <a:endParaRPr lang="ru-RU" smtClean="0"/>
          </a:p>
          <a:p>
            <a:pPr>
              <a:buFont typeface="Wingdings" pitchFamily="2" charset="2"/>
              <a:buChar char="ü"/>
            </a:pPr>
            <a:r>
              <a:rPr lang="ru-RU" smtClean="0"/>
              <a:t>Священная книга – </a:t>
            </a:r>
            <a:r>
              <a:rPr lang="ru-RU" b="1" smtClean="0"/>
              <a:t>Коран</a:t>
            </a:r>
          </a:p>
          <a:p>
            <a:pPr>
              <a:buFont typeface="Wingdings" pitchFamily="2" charset="2"/>
              <a:buChar char="ü"/>
            </a:pPr>
            <a:r>
              <a:rPr lang="ru-RU" smtClean="0"/>
              <a:t>Священные места – </a:t>
            </a:r>
            <a:r>
              <a:rPr lang="ru-RU" b="1" smtClean="0"/>
              <a:t>Медина</a:t>
            </a:r>
            <a:r>
              <a:rPr lang="ru-RU" smtClean="0"/>
              <a:t> и </a:t>
            </a:r>
            <a:r>
              <a:rPr lang="ru-RU" b="1" smtClean="0"/>
              <a:t>Мекка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79388" y="1412875"/>
            <a:ext cx="2160587" cy="162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История Ислама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611560" y="980728"/>
          <a:ext cx="79208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2228" name="TextBox 2"/>
          <p:cNvSpPr txBox="1">
            <a:spLocks noChangeArrowheads="1"/>
          </p:cNvSpPr>
          <p:nvPr/>
        </p:nvSpPr>
        <p:spPr bwMode="auto">
          <a:xfrm>
            <a:off x="293688" y="1811338"/>
            <a:ext cx="19319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 571 – 632</a:t>
            </a:r>
          </a:p>
          <a:p>
            <a:pPr algn="ctr"/>
            <a:r>
              <a:rPr lang="ru-RU" sz="2400">
                <a:latin typeface="Calibri" pitchFamily="34" charset="0"/>
              </a:rPr>
              <a:t>гг. н.э.</a:t>
            </a:r>
          </a:p>
        </p:txBody>
      </p:sp>
      <p:pic>
        <p:nvPicPr>
          <p:cNvPr id="52229" name="Picture 2" descr="http://www.calend.ru/img/content_events/i2/206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9775" y="4365625"/>
            <a:ext cx="33242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5 столпов Ислама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«Нет Бога, кроме Аллаха, и Мухаммед – посланник его».</a:t>
            </a:r>
          </a:p>
          <a:p>
            <a:pPr marL="91440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/>
              <a:t>П</a:t>
            </a:r>
            <a:r>
              <a:rPr lang="ru-RU" dirty="0" smtClean="0"/>
              <a:t>оследний посланник! До него – множество, в </a:t>
            </a:r>
            <a:r>
              <a:rPr lang="ru-RU" dirty="0" err="1" smtClean="0"/>
              <a:t>т.ч</a:t>
            </a:r>
            <a:r>
              <a:rPr lang="ru-RU" dirty="0" smtClean="0"/>
              <a:t>. Иисус.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Обязательная молитва (салят, намаз) по 5 раз в день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Пост (</a:t>
            </a:r>
            <a:r>
              <a:rPr lang="ru-RU" dirty="0" err="1" smtClean="0"/>
              <a:t>саум</a:t>
            </a:r>
            <a:r>
              <a:rPr lang="ru-RU" dirty="0" smtClean="0"/>
              <a:t>, ураза) в течение священного месяца (рамадан)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Налог в пользу бедных и неимущих (</a:t>
            </a:r>
            <a:r>
              <a:rPr lang="ru-RU" dirty="0" err="1" smtClean="0"/>
              <a:t>закят</a:t>
            </a:r>
            <a:r>
              <a:rPr lang="ru-RU" dirty="0" smtClean="0"/>
              <a:t>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Паломничество в </a:t>
            </a:r>
            <a:r>
              <a:rPr lang="ru-RU" dirty="0"/>
              <a:t>М</a:t>
            </a:r>
            <a:r>
              <a:rPr lang="ru-RU" dirty="0" smtClean="0"/>
              <a:t>екку к храму Кааба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Менталитет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smtClean="0">
                <a:solidFill>
                  <a:srgbClr val="E5AB09"/>
                </a:solidFill>
              </a:rPr>
              <a:t>Менталитет</a:t>
            </a:r>
            <a:r>
              <a:rPr lang="ru-RU" dirty="0" smtClean="0">
                <a:solidFill>
                  <a:srgbClr val="E5AB09"/>
                </a:solidFill>
              </a:rPr>
              <a:t> </a:t>
            </a:r>
            <a:r>
              <a:rPr lang="ru-RU" i="1" dirty="0"/>
              <a:t>(лат. </a:t>
            </a:r>
            <a:r>
              <a:rPr lang="en-US" i="1" dirty="0" err="1" smtClean="0"/>
              <a:t>m</a:t>
            </a:r>
            <a:r>
              <a:rPr lang="ru-RU" i="1" dirty="0" err="1" smtClean="0"/>
              <a:t>entis</a:t>
            </a:r>
            <a:r>
              <a:rPr lang="ru-RU" i="1" dirty="0" smtClean="0"/>
              <a:t> – ум</a:t>
            </a:r>
            <a:r>
              <a:rPr lang="ru-RU" i="1" dirty="0"/>
              <a:t>) </a:t>
            </a:r>
            <a:r>
              <a:rPr lang="ru-RU" dirty="0"/>
              <a:t>- образ мышления, мировосприятия, духовной настроенности, присущие индивиду или </a:t>
            </a:r>
            <a:r>
              <a:rPr lang="ru-RU" dirty="0" smtClean="0"/>
              <a:t>группе.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000" dirty="0" smtClean="0"/>
          </a:p>
          <a:p>
            <a:pPr lvl="8" algn="r">
              <a:buFont typeface="Wingdings" pitchFamily="2" charset="2"/>
              <a:buChar char="Ø"/>
              <a:defRPr/>
            </a:pPr>
            <a:r>
              <a:rPr lang="ru-RU" sz="2800" dirty="0" smtClean="0"/>
              <a:t>способствует устойчивой консолидации общества (</a:t>
            </a:r>
            <a:r>
              <a:rPr lang="ru-RU" sz="2800" dirty="0" err="1" smtClean="0"/>
              <a:t>узк</a:t>
            </a:r>
            <a:r>
              <a:rPr lang="ru-RU" sz="2800" dirty="0" smtClean="0"/>
              <a:t>.)</a:t>
            </a:r>
            <a:endParaRPr lang="ru-RU" sz="2800" dirty="0"/>
          </a:p>
        </p:txBody>
      </p:sp>
      <p:pic>
        <p:nvPicPr>
          <p:cNvPr id="17411" name="Picture 2" descr="http://caricatura.ru/parad/grinchenko/pic/47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3625850"/>
            <a:ext cx="442595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Структура Ислама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smtClean="0">
                <a:solidFill>
                  <a:srgbClr val="E5AB09"/>
                </a:solidFill>
              </a:rPr>
              <a:t>Джихад</a:t>
            </a:r>
            <a:r>
              <a:rPr lang="ru-RU" dirty="0" smtClean="0"/>
              <a:t>  (араб. – усилие) – усердие на пути Аллаха.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«Верующие </a:t>
            </a:r>
            <a:r>
              <a:rPr lang="ru-RU" dirty="0"/>
              <a:t>— это только те, которые уверовали в Аллаха и Его Посланника, а потом не испытывали сомнений и положили свое имущество и свою жизнь на путь Аллаха. Они-то и есть искренние </a:t>
            </a:r>
            <a:r>
              <a:rPr lang="ru-RU" dirty="0" smtClean="0"/>
              <a:t>верующие».</a:t>
            </a:r>
            <a:endParaRPr lang="ru-RU" dirty="0"/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Коран</a:t>
            </a:r>
            <a:r>
              <a:rPr lang="ru-RU" i="1" dirty="0"/>
              <a:t>, 49:15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Течения Ислама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Атеизм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smtClean="0">
                <a:solidFill>
                  <a:srgbClr val="E5AB09"/>
                </a:solidFill>
              </a:rPr>
              <a:t>Атеизм</a:t>
            </a:r>
            <a:r>
              <a:rPr lang="ru-RU" dirty="0" smtClean="0">
                <a:solidFill>
                  <a:srgbClr val="E5AB09"/>
                </a:solidFill>
              </a:rPr>
              <a:t> </a:t>
            </a:r>
            <a:r>
              <a:rPr lang="ru-RU" dirty="0" smtClean="0"/>
              <a:t>– система взглядов и убеждений, отрицающая существование Бога, каких-либо сверхъестественных сил.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05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6323" name="Picture 2" descr="http://apologetik.ru/wp-content/uploads/2010/01/x_826_a4_e_1251624777_ceilorwy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3189288"/>
            <a:ext cx="4956175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Свобода совести</a:t>
            </a:r>
          </a:p>
        </p:txBody>
      </p:sp>
      <p:sp>
        <p:nvSpPr>
          <p:cNvPr id="5734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smtClean="0">
                <a:solidFill>
                  <a:srgbClr val="E5AB09"/>
                </a:solidFill>
              </a:rPr>
              <a:t>Свобода совести </a:t>
            </a:r>
            <a:r>
              <a:rPr lang="ru-RU" smtClean="0"/>
              <a:t>– право исповедовать любую религию (или не исповедовать ее).</a:t>
            </a:r>
          </a:p>
        </p:txBody>
      </p:sp>
      <p:pic>
        <p:nvPicPr>
          <p:cNvPr id="57347" name="Picture 2" descr="http://t1.gstatic.com/images?q=tbn:ANd9GcRwu0gP0XlPsv_5KwiwrjbHUCJ9TbI0y5a1PJRddy8-yA2Q1Kw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2863850"/>
            <a:ext cx="4392612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Этика</a:t>
            </a:r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609600" indent="-609600"/>
            <a:r>
              <a:rPr lang="ru-RU" altLang="zh-CN" sz="2800" b="1" dirty="0" smtClean="0">
                <a:solidFill>
                  <a:srgbClr val="E5AB09"/>
                </a:solidFill>
              </a:rPr>
              <a:t>Этика</a:t>
            </a:r>
            <a:r>
              <a:rPr lang="ru-RU" altLang="zh-CN" sz="2800" dirty="0" smtClean="0">
                <a:solidFill>
                  <a:srgbClr val="E5AB09"/>
                </a:solidFill>
              </a:rPr>
              <a:t> </a:t>
            </a:r>
            <a:r>
              <a:rPr lang="ru-RU" altLang="zh-CN" sz="2800" dirty="0" smtClean="0"/>
              <a:t>– все систематически изложенные моральные нормы (ценности).</a:t>
            </a:r>
          </a:p>
          <a:p>
            <a:pPr marL="400050" lvl="1" indent="0">
              <a:buNone/>
            </a:pPr>
            <a:r>
              <a:rPr lang="ru-RU" altLang="zh-CN" dirty="0" smtClean="0"/>
              <a:t>		- </a:t>
            </a:r>
            <a:r>
              <a:rPr lang="ru-RU" altLang="zh-CN" dirty="0" smtClean="0"/>
              <a:t>нравственная философия, занимающаяся разграничением добра и зла, объектом изучения которой является нравственность и мораль как форма общественного сознания и вид общественных отношений.</a:t>
            </a:r>
            <a:endParaRPr lang="ru-RU" dirty="0" smtClean="0"/>
          </a:p>
        </p:txBody>
      </p:sp>
      <p:pic>
        <p:nvPicPr>
          <p:cNvPr id="48130" name="Picture 2" descr="http://t2.gstatic.com/images?q=tbn:ANd9GcSFN8F5TlpPEzTEWIHb3JAl0wdpy2BlFdGq6K_4TdkdobfxLsXcyo4pVL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83842"/>
            <a:ext cx="2718048" cy="220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Мораль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>
          <a:xfrm>
            <a:off x="395288" y="1412875"/>
            <a:ext cx="8229600" cy="2620963"/>
          </a:xfrm>
        </p:spPr>
        <p:txBody>
          <a:bodyPr/>
          <a:lstStyle/>
          <a:p>
            <a:r>
              <a:rPr lang="ru-RU" altLang="zh-CN" b="1" u="sng" dirty="0" smtClean="0">
                <a:solidFill>
                  <a:srgbClr val="E5AB09"/>
                </a:solidFill>
              </a:rPr>
              <a:t>Мораль</a:t>
            </a:r>
            <a:r>
              <a:rPr lang="ru-RU" altLang="zh-CN" dirty="0" smtClean="0"/>
              <a:t> - признанные </a:t>
            </a:r>
            <a:r>
              <a:rPr lang="ru-RU" altLang="zh-CN" dirty="0" smtClean="0"/>
              <a:t>нормы поведения людей, реализуемые в </a:t>
            </a:r>
            <a:r>
              <a:rPr lang="ru-RU" altLang="zh-CN" dirty="0" smtClean="0"/>
              <a:t>жизни, призванные</a:t>
            </a:r>
            <a:endParaRPr lang="ru-RU" altLang="zh-CN" dirty="0" smtClean="0"/>
          </a:p>
          <a:p>
            <a:pPr marL="1252538" lvl="1" indent="-533400"/>
            <a:r>
              <a:rPr lang="ru-RU" altLang="zh-CN" dirty="0" smtClean="0"/>
              <a:t>Оценивать </a:t>
            </a:r>
          </a:p>
          <a:p>
            <a:pPr marL="1252538" lvl="1" indent="-533400"/>
            <a:r>
              <a:rPr lang="ru-RU" altLang="zh-CN" dirty="0" smtClean="0"/>
              <a:t>Регулировать </a:t>
            </a:r>
          </a:p>
          <a:p>
            <a:pPr marL="1252538" lvl="1" indent="-533400"/>
            <a:r>
              <a:rPr lang="ru-RU" altLang="zh-CN" dirty="0" smtClean="0"/>
              <a:t>Воспитывать</a:t>
            </a:r>
            <a:endParaRPr lang="ru-RU" dirty="0" smtClean="0"/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360602" y="4797152"/>
            <a:ext cx="77962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altLang="zh-CN" sz="2800" u="sng" dirty="0"/>
              <a:t>Категории морали</a:t>
            </a:r>
            <a:r>
              <a:rPr lang="ru-RU" altLang="zh-CN" sz="2800" dirty="0"/>
              <a:t>: добро и зло, честь и совесть, долг и справедливость, добродетель, достоинство, стыд, правда, ответственность и </a:t>
            </a:r>
            <a:r>
              <a:rPr lang="ru-RU" altLang="zh-CN" sz="2800" dirty="0" err="1"/>
              <a:t>др</a:t>
            </a:r>
            <a:endParaRPr lang="ru-RU" sz="2800" dirty="0"/>
          </a:p>
        </p:txBody>
      </p:sp>
      <p:pic>
        <p:nvPicPr>
          <p:cNvPr id="84997" name="Picture 5" descr="Картинка 17 из 782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2518213"/>
            <a:ext cx="3419871" cy="2278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Мораль и нравственность</a:t>
            </a:r>
          </a:p>
        </p:txBody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468438"/>
          </a:xfrm>
        </p:spPr>
        <p:txBody>
          <a:bodyPr/>
          <a:lstStyle/>
          <a:p>
            <a:r>
              <a:rPr lang="ru-RU" sz="4000" smtClean="0"/>
              <a:t>Мораль                     нравственность</a:t>
            </a:r>
          </a:p>
          <a:p>
            <a:r>
              <a:rPr lang="ru-RU" sz="4000" smtClean="0"/>
              <a:t>Мораль                     нравственность</a:t>
            </a: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3492500" y="2565400"/>
            <a:ext cx="144463" cy="360363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>
            <a:off x="3132138" y="1916113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>
            <a:off x="3132138" y="2133600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3132138" y="2852738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>
            <a:off x="3132138" y="2636838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4140200" y="1628775"/>
            <a:ext cx="8620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9600" dirty="0"/>
              <a:t>?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88962" y="3184525"/>
            <a:ext cx="896448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ru-RU" altLang="zh-CN" sz="2800" b="1" u="sng" dirty="0">
                <a:solidFill>
                  <a:srgbClr val="E5AB09"/>
                </a:solidFill>
              </a:rPr>
              <a:t>Мораль</a:t>
            </a:r>
            <a:r>
              <a:rPr lang="ru-RU" altLang="zh-CN" sz="2800" dirty="0">
                <a:solidFill>
                  <a:srgbClr val="E5AB09"/>
                </a:solidFill>
              </a:rPr>
              <a:t> </a:t>
            </a:r>
            <a:r>
              <a:rPr lang="ru-RU" altLang="zh-CN" sz="2800" dirty="0"/>
              <a:t>– форма сознания, результат, продукт, размышления о жизни, делах, поступках </a:t>
            </a:r>
            <a:r>
              <a:rPr lang="ru-RU" altLang="zh-CN" sz="2800" dirty="0" smtClean="0"/>
              <a:t>людей.</a:t>
            </a:r>
            <a:endParaRPr lang="ru-RU" altLang="zh-CN" sz="2800" dirty="0"/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</a:pPr>
            <a:r>
              <a:rPr lang="ru-RU" altLang="zh-CN" sz="2800" b="1" u="sng" dirty="0">
                <a:solidFill>
                  <a:srgbClr val="E5AB09"/>
                </a:solidFill>
              </a:rPr>
              <a:t>Нравственность</a:t>
            </a:r>
            <a:r>
              <a:rPr lang="ru-RU" altLang="zh-CN" sz="2800" dirty="0"/>
              <a:t> – область практических поступков, реальных дел и </a:t>
            </a:r>
            <a:r>
              <a:rPr lang="ru-RU" altLang="zh-CN" sz="2800" dirty="0" smtClean="0"/>
              <a:t>действий.</a:t>
            </a:r>
            <a:endParaRPr lang="ru-RU" altLang="zh-CN" sz="2800" dirty="0"/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zh-CN" sz="2800" dirty="0"/>
              <a:t>Золотое правило </a:t>
            </a:r>
            <a:r>
              <a:rPr lang="ru-RU" altLang="zh-CN" sz="2800" dirty="0" smtClean="0"/>
              <a:t>морали -?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800" dirty="0" smtClean="0"/>
              <a:t>«Поступай с другими так, как ты хочешь, чтобы поступали с тобой»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Мораль и право</a:t>
            </a:r>
          </a:p>
        </p:txBody>
      </p:sp>
      <p:graphicFrame>
        <p:nvGraphicFramePr>
          <p:cNvPr id="87043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48116065"/>
              </p:ext>
            </p:extLst>
          </p:nvPr>
        </p:nvGraphicFramePr>
        <p:xfrm>
          <a:off x="539552" y="1266825"/>
          <a:ext cx="8147050" cy="5591175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4044950"/>
                <a:gridCol w="4102100"/>
              </a:tblGrid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Мораль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5AB0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Право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5AB0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1254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Выражает мнение общества, им же формулируется, им же поощряется/осуждается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Выражает волю гос-ва, им же устанавливается, им же принуждается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1254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Свод неписанных правил (поучения и притчи)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В письменном виде в юридических актах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1254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Личное дело каждого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Обязательны для исполнения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1254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Идеал поведения, к которому нужно стремиться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Основывается на реальных условиях жизни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Культура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7815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smtClean="0">
                <a:solidFill>
                  <a:srgbClr val="E5AB09"/>
                </a:solidFill>
              </a:rPr>
              <a:t>Культура</a:t>
            </a:r>
            <a:r>
              <a:rPr lang="ru-RU" dirty="0" smtClean="0">
                <a:solidFill>
                  <a:srgbClr val="E5AB09"/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 err="1"/>
              <a:t>у</a:t>
            </a:r>
            <a:r>
              <a:rPr lang="ru-RU" dirty="0" err="1" smtClean="0"/>
              <a:t>зк</a:t>
            </a:r>
            <a:r>
              <a:rPr lang="ru-RU" dirty="0" smtClean="0"/>
              <a:t>.) - процесс </a:t>
            </a:r>
            <a:r>
              <a:rPr lang="ru-RU" dirty="0"/>
              <a:t>активной творческой деятельности, в ходе которой создаются, распределяются и потребляются духовные ценности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0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smtClean="0">
                <a:solidFill>
                  <a:srgbClr val="E5AB09"/>
                </a:solidFill>
              </a:rPr>
              <a:t>Культура</a:t>
            </a:r>
            <a:r>
              <a:rPr lang="ru-RU" dirty="0" smtClean="0">
                <a:solidFill>
                  <a:srgbClr val="E5AB09"/>
                </a:solidFill>
              </a:rPr>
              <a:t> </a:t>
            </a:r>
            <a:r>
              <a:rPr lang="ru-RU" dirty="0" smtClean="0"/>
              <a:t>(</a:t>
            </a:r>
            <a:r>
              <a:rPr lang="ru-RU" dirty="0" err="1" smtClean="0"/>
              <a:t>шир</a:t>
            </a:r>
            <a:r>
              <a:rPr lang="ru-RU" dirty="0" smtClean="0"/>
              <a:t>.) </a:t>
            </a:r>
            <a:r>
              <a:rPr lang="ru-RU" dirty="0"/>
              <a:t>- исторически обусловленный динамический комплекс постоянно обновляющихся во всех сферах общественной жизни форм, принципов, способов и результатов активной творческой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8371" name="Picture 2" descr="http://upload.wikimedia.org/wikipedia/ru/thumb/c/c7/Memento_poster.jpg/200px-Memento_po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4454525"/>
            <a:ext cx="1905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7" descr="Edgar_Germain_Hilaire_Degas_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1316038"/>
            <a:ext cx="25908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Text Box 8"/>
          <p:cNvSpPr txBox="1">
            <a:spLocks noChangeArrowheads="1"/>
          </p:cNvSpPr>
          <p:nvPr/>
        </p:nvSpPr>
        <p:spPr bwMode="auto">
          <a:xfrm>
            <a:off x="2895600" y="1470025"/>
            <a:ext cx="1981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совокупность духовных и материальныхценностей, созданных человеком</a:t>
            </a:r>
          </a:p>
        </p:txBody>
      </p:sp>
      <p:sp>
        <p:nvSpPr>
          <p:cNvPr id="59395" name="Text Box 11"/>
          <p:cNvSpPr txBox="1">
            <a:spLocks noChangeArrowheads="1"/>
          </p:cNvSpPr>
          <p:nvPr/>
        </p:nvSpPr>
        <p:spPr bwMode="auto">
          <a:xfrm>
            <a:off x="7585075" y="1624013"/>
            <a:ext cx="16525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способ жизнедеятельности людей</a:t>
            </a:r>
          </a:p>
        </p:txBody>
      </p:sp>
      <p:sp>
        <p:nvSpPr>
          <p:cNvPr id="59396" name="Text Box 14"/>
          <p:cNvSpPr txBox="1">
            <a:spLocks noChangeArrowheads="1"/>
          </p:cNvSpPr>
          <p:nvPr/>
        </p:nvSpPr>
        <p:spPr bwMode="auto">
          <a:xfrm>
            <a:off x="2994025" y="4441825"/>
            <a:ext cx="22653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представления о личных и общественных ценностях в сознании человека.</a:t>
            </a:r>
            <a:endParaRPr lang="en-US">
              <a:latin typeface="Calibri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ru-RU">
              <a:latin typeface="Calibri" pitchFamily="34" charset="0"/>
            </a:endParaRPr>
          </a:p>
        </p:txBody>
      </p:sp>
      <p:pic>
        <p:nvPicPr>
          <p:cNvPr id="59397" name="Picture 16" descr="Картинка 2 из 1271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5438" y="4084638"/>
            <a:ext cx="154622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Text Box 17"/>
          <p:cNvSpPr txBox="1">
            <a:spLocks noChangeArrowheads="1"/>
          </p:cNvSpPr>
          <p:nvPr/>
        </p:nvSpPr>
        <p:spPr bwMode="auto">
          <a:xfrm>
            <a:off x="6986588" y="4799013"/>
            <a:ext cx="2133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знания, передаваемые из поколения в поколение</a:t>
            </a:r>
          </a:p>
        </p:txBody>
      </p:sp>
      <p:sp>
        <p:nvSpPr>
          <p:cNvPr id="59399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>
                <a:latin typeface="Calibri" pitchFamily="34" charset="0"/>
              </a:rPr>
              <a:t>Что еще такое культура?</a:t>
            </a:r>
          </a:p>
        </p:txBody>
      </p:sp>
      <p:pic>
        <p:nvPicPr>
          <p:cNvPr id="59400" name="Picture 2" descr="http://900igr.net/datai/obschestvoznanie/Otsenka/0010-008-Obschechelovecheskie-tsennost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3313" y="1349375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4" descr="http://coachmylife.ru/assets/images/iStock_000011532245Valuesl12-300x2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3" y="4144963"/>
            <a:ext cx="2857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Мировоззрение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smtClean="0">
                <a:solidFill>
                  <a:srgbClr val="E5AB09"/>
                </a:solidFill>
              </a:rPr>
              <a:t>Мировоззрение</a:t>
            </a:r>
            <a:r>
              <a:rPr lang="ru-RU" dirty="0" smtClean="0">
                <a:solidFill>
                  <a:srgbClr val="E5AB09"/>
                </a:solidFill>
              </a:rPr>
              <a:t> </a:t>
            </a:r>
            <a:r>
              <a:rPr lang="ru-RU" dirty="0" smtClean="0"/>
              <a:t>- совокупность </a:t>
            </a:r>
            <a:r>
              <a:rPr lang="ru-RU" dirty="0"/>
              <a:t>всех взглядов человека на мир</a:t>
            </a:r>
            <a:r>
              <a:rPr lang="ru-RU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smtClean="0">
                <a:solidFill>
                  <a:srgbClr val="E5AB09"/>
                </a:solidFill>
              </a:rPr>
              <a:t>Взгляды</a:t>
            </a:r>
            <a:r>
              <a:rPr lang="ru-RU" dirty="0" smtClean="0">
                <a:solidFill>
                  <a:srgbClr val="E5AB09"/>
                </a:solidFill>
              </a:rPr>
              <a:t> </a:t>
            </a:r>
            <a:r>
              <a:rPr lang="ru-RU" dirty="0" smtClean="0"/>
              <a:t>– принятые человеком в качестве достоверных идеи, знания, теории, концепции, предположения.</a:t>
            </a:r>
            <a:endParaRPr lang="ru-RU" dirty="0"/>
          </a:p>
        </p:txBody>
      </p:sp>
      <p:pic>
        <p:nvPicPr>
          <p:cNvPr id="18435" name="Picture 2" descr="http://oglav.info/wp-content/uploads/2011/08/%D0%B2%D0%B7%D0%B3%D0%B4%D1%8F%D0%B4-%D0%BC%D0%B8%D1%80%D0%BE%D0%B2%D0%BE%D0%B7%D0%B7%D1%80%D0%B5%D0%BD%D0%B8%D0%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4475163"/>
            <a:ext cx="3179763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5" descr="Картинка 1 из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675" y="1287463"/>
            <a:ext cx="3206750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Text Box 6"/>
          <p:cNvSpPr txBox="1">
            <a:spLocks noChangeArrowheads="1"/>
          </p:cNvSpPr>
          <p:nvPr/>
        </p:nvSpPr>
        <p:spPr bwMode="auto">
          <a:xfrm>
            <a:off x="4140200" y="1771650"/>
            <a:ext cx="24717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коллективное программирование ума</a:t>
            </a:r>
          </a:p>
        </p:txBody>
      </p:sp>
      <p:sp>
        <p:nvSpPr>
          <p:cNvPr id="60419" name="Text Box 9"/>
          <p:cNvSpPr txBox="1">
            <a:spLocks noChangeArrowheads="1"/>
          </p:cNvSpPr>
          <p:nvPr/>
        </p:nvSpPr>
        <p:spPr bwMode="auto">
          <a:xfrm>
            <a:off x="6232525" y="4684713"/>
            <a:ext cx="2587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продукт совместной жизнедеятельности людей</a:t>
            </a:r>
          </a:p>
        </p:txBody>
      </p:sp>
      <p:sp>
        <p:nvSpPr>
          <p:cNvPr id="60420" name="Text Box 12"/>
          <p:cNvSpPr txBox="1">
            <a:spLocks noChangeArrowheads="1"/>
          </p:cNvSpPr>
          <p:nvPr/>
        </p:nvSpPr>
        <p:spPr bwMode="auto">
          <a:xfrm>
            <a:off x="6765925" y="468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0421" name="Picture 10" descr="Картинка 10 из 1253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763" y="4437063"/>
            <a:ext cx="3100387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>
                <a:latin typeface="Calibri" pitchFamily="34" charset="0"/>
              </a:rPr>
              <a:t>Что еще такое культура?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mtClean="0"/>
              <a:t>Основные функции культуры</a:t>
            </a:r>
          </a:p>
        </p:txBody>
      </p:sp>
      <p:sp>
        <p:nvSpPr>
          <p:cNvPr id="61442" name="AutoShape 3"/>
          <p:cNvSpPr>
            <a:spLocks noChangeArrowheads="1"/>
          </p:cNvSpPr>
          <p:nvPr/>
        </p:nvSpPr>
        <p:spPr bwMode="auto">
          <a:xfrm>
            <a:off x="5148263" y="5334000"/>
            <a:ext cx="3810000" cy="1295400"/>
          </a:xfrm>
          <a:prstGeom prst="wedgeRectCallout">
            <a:avLst>
              <a:gd name="adj1" fmla="val -116000"/>
              <a:gd name="adj2" fmla="val 52329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latin typeface="Calibri" pitchFamily="34" charset="0"/>
              </a:rPr>
              <a:t>Социализация</a:t>
            </a:r>
          </a:p>
          <a:p>
            <a:pPr algn="ctr"/>
            <a:r>
              <a:rPr lang="ru-RU">
                <a:latin typeface="Calibri" pitchFamily="34" charset="0"/>
              </a:rPr>
              <a:t>(приобщение к социальным ролям, обществу)</a:t>
            </a:r>
          </a:p>
        </p:txBody>
      </p:sp>
      <p:sp>
        <p:nvSpPr>
          <p:cNvPr id="61443" name="AutoShape 4"/>
          <p:cNvSpPr>
            <a:spLocks noChangeArrowheads="1"/>
          </p:cNvSpPr>
          <p:nvPr/>
        </p:nvSpPr>
        <p:spPr bwMode="auto">
          <a:xfrm>
            <a:off x="152400" y="3505200"/>
            <a:ext cx="3886200" cy="1066800"/>
          </a:xfrm>
          <a:prstGeom prst="wedgeRectCallout">
            <a:avLst>
              <a:gd name="adj1" fmla="val -36273"/>
              <a:gd name="adj2" fmla="val -97171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latin typeface="Calibri" pitchFamily="34" charset="0"/>
              </a:rPr>
              <a:t>Познавательная</a:t>
            </a:r>
          </a:p>
          <a:p>
            <a:pPr algn="ctr"/>
            <a:r>
              <a:rPr lang="ru-RU">
                <a:latin typeface="Calibri" pitchFamily="34" charset="0"/>
              </a:rPr>
              <a:t>(человек познает себя)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228600" y="4932363"/>
            <a:ext cx="4038600" cy="1219200"/>
          </a:xfrm>
          <a:prstGeom prst="wedgeRectCallout">
            <a:avLst>
              <a:gd name="adj1" fmla="val -745"/>
              <a:gd name="adj2" fmla="val 93361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  <a:cs typeface="+mn-cs"/>
              </a:rPr>
              <a:t>Информативная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(передача информации в виде знаков, символов, предметов)</a:t>
            </a:r>
            <a:endParaRPr lang="ru-RU" sz="3600" dirty="0">
              <a:latin typeface="+mn-lt"/>
              <a:cs typeface="+mn-cs"/>
            </a:endParaRPr>
          </a:p>
        </p:txBody>
      </p:sp>
      <p:sp>
        <p:nvSpPr>
          <p:cNvPr id="61445" name="AutoShape 6"/>
          <p:cNvSpPr>
            <a:spLocks noChangeArrowheads="1"/>
          </p:cNvSpPr>
          <p:nvPr/>
        </p:nvSpPr>
        <p:spPr bwMode="auto">
          <a:xfrm>
            <a:off x="1219200" y="1219200"/>
            <a:ext cx="2971800" cy="1219200"/>
          </a:xfrm>
          <a:prstGeom prst="wedgeRectCallout">
            <a:avLst>
              <a:gd name="adj1" fmla="val -44870"/>
              <a:gd name="adj2" fmla="val 108722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latin typeface="Calibri" pitchFamily="34" charset="0"/>
              </a:rPr>
              <a:t>Оценочная</a:t>
            </a:r>
          </a:p>
          <a:p>
            <a:pPr algn="ctr"/>
            <a:r>
              <a:rPr lang="ru-RU">
                <a:latin typeface="Calibri" pitchFamily="34" charset="0"/>
              </a:rPr>
              <a:t>(обогащение традиций, ценностей)</a:t>
            </a:r>
          </a:p>
        </p:txBody>
      </p:sp>
      <p:sp>
        <p:nvSpPr>
          <p:cNvPr id="61446" name="AutoShape 7"/>
          <p:cNvSpPr>
            <a:spLocks noChangeArrowheads="1"/>
          </p:cNvSpPr>
          <p:nvPr/>
        </p:nvSpPr>
        <p:spPr bwMode="auto">
          <a:xfrm>
            <a:off x="4270375" y="3184525"/>
            <a:ext cx="4267200" cy="1447800"/>
          </a:xfrm>
          <a:prstGeom prst="wedgeRectCallout">
            <a:avLst>
              <a:gd name="adj1" fmla="val -32144"/>
              <a:gd name="adj2" fmla="val 8366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latin typeface="Calibri" pitchFamily="34" charset="0"/>
              </a:rPr>
              <a:t>Коммуникативная</a:t>
            </a:r>
          </a:p>
          <a:p>
            <a:pPr algn="ctr"/>
            <a:r>
              <a:rPr lang="ru-RU">
                <a:latin typeface="Calibri" pitchFamily="34" charset="0"/>
              </a:rPr>
              <a:t>Передача информации посредством устной и письменной речи</a:t>
            </a:r>
          </a:p>
        </p:txBody>
      </p:sp>
      <p:sp>
        <p:nvSpPr>
          <p:cNvPr id="61447" name="AutoShape 8"/>
          <p:cNvSpPr>
            <a:spLocks noChangeArrowheads="1"/>
          </p:cNvSpPr>
          <p:nvPr/>
        </p:nvSpPr>
        <p:spPr bwMode="auto">
          <a:xfrm>
            <a:off x="4724400" y="1219200"/>
            <a:ext cx="3810000" cy="1219200"/>
          </a:xfrm>
          <a:prstGeom prst="wedgeRectCallout">
            <a:avLst>
              <a:gd name="adj1" fmla="val -38000"/>
              <a:gd name="adj2" fmla="val 77472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>
                <a:latin typeface="Calibri" pitchFamily="34" charset="0"/>
              </a:rPr>
              <a:t>Регулятивная</a:t>
            </a:r>
          </a:p>
          <a:p>
            <a:pPr algn="ctr"/>
            <a:r>
              <a:rPr lang="ru-RU">
                <a:latin typeface="Calibri" pitchFamily="34" charset="0"/>
              </a:rPr>
              <a:t>(создании общественных норм, правил поведения человека)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/>
              <a:t>Классификация по способам </a:t>
            </a:r>
            <a:r>
              <a:rPr lang="ru-RU" sz="4000" dirty="0" smtClean="0"/>
              <a:t>организации информации</a:t>
            </a:r>
            <a:endParaRPr lang="ru-RU" sz="40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Дописьменная (традиционная</a:t>
            </a:r>
            <a:r>
              <a:rPr lang="ru-RU" dirty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Письменная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(книжная</a:t>
            </a:r>
            <a:r>
              <a:rPr lang="ru-RU" dirty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Экранная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(кинематограф</a:t>
            </a:r>
            <a:r>
              <a:rPr lang="ru-RU" dirty="0"/>
              <a:t>, компьютеры)</a:t>
            </a:r>
          </a:p>
        </p:txBody>
      </p:sp>
      <p:pic>
        <p:nvPicPr>
          <p:cNvPr id="62467" name="Picture 5" descr="Картинка 9 из 1254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7113" y="1873250"/>
            <a:ext cx="27019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7" descr="Картинка 1 из 136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2957513"/>
            <a:ext cx="15573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2" descr="http://xn--80aqafcrtq.cc/img/2/5/8/2580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4527550"/>
            <a:ext cx="3025775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Цивилизация и культура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23850" y="1851025"/>
            <a:ext cx="3090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E5AB09"/>
                </a:solidFill>
              </a:rPr>
              <a:t>Цивилизация</a:t>
            </a:r>
            <a:r>
              <a:rPr lang="ru-RU"/>
              <a:t> 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6372224" y="1844675"/>
            <a:ext cx="2130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E5AB09"/>
                </a:solidFill>
              </a:rPr>
              <a:t>Культура</a:t>
            </a:r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3635375" y="206057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>
            <a:off x="3635375" y="23495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4356100" y="1844675"/>
            <a:ext cx="96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/>
              <a:t>или</a:t>
            </a:r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5364163" y="206057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>
            <a:off x="5364163" y="23495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 flipV="1">
            <a:off x="5580063" y="1628775"/>
            <a:ext cx="2159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323850" y="2708275"/>
            <a:ext cx="8820150" cy="419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>
                <a:latin typeface="+mn-lt"/>
              </a:rPr>
              <a:t>Эти понятия синонимичны</a:t>
            </a:r>
            <a:r>
              <a:rPr lang="ru-RU" sz="2800" dirty="0" smtClean="0">
                <a:latin typeface="+mn-lt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Тойнби: Цивилизация - фаза культуры.</a:t>
            </a:r>
            <a:endParaRPr lang="ru-RU" sz="240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>
                <a:latin typeface="+mn-lt"/>
              </a:rPr>
              <a:t>Культура и цивилизация имеют и сходства и </a:t>
            </a:r>
            <a:r>
              <a:rPr lang="ru-RU" sz="2800" dirty="0" smtClean="0">
                <a:latin typeface="+mn-lt"/>
              </a:rPr>
              <a:t>различия.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err="1" smtClean="0">
                <a:latin typeface="+mn-lt"/>
              </a:rPr>
              <a:t>Бродель</a:t>
            </a:r>
            <a:r>
              <a:rPr lang="ru-RU" sz="2400" dirty="0">
                <a:latin typeface="+mn-lt"/>
              </a:rPr>
              <a:t>:</a:t>
            </a:r>
            <a:r>
              <a:rPr lang="ru-RU" sz="2400" dirty="0" smtClean="0">
                <a:latin typeface="+mn-lt"/>
              </a:rPr>
              <a:t> Цивилизация </a:t>
            </a:r>
            <a:r>
              <a:rPr lang="ru-RU" sz="2400" dirty="0">
                <a:latin typeface="+mn-lt"/>
              </a:rPr>
              <a:t>- база </a:t>
            </a:r>
            <a:r>
              <a:rPr lang="ru-RU" sz="2400" dirty="0" smtClean="0">
                <a:latin typeface="+mn-lt"/>
              </a:rPr>
              <a:t>культуры.</a:t>
            </a:r>
            <a:endParaRPr lang="ru-RU" sz="240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>
                <a:latin typeface="+mn-lt"/>
              </a:rPr>
              <a:t>Цивилизация </a:t>
            </a:r>
            <a:r>
              <a:rPr lang="ru-RU" sz="2800" dirty="0">
                <a:latin typeface="+mn-lt"/>
              </a:rPr>
              <a:t>и культура резко противопоставлены</a:t>
            </a:r>
            <a:r>
              <a:rPr lang="ru-RU" sz="2800" dirty="0" smtClean="0">
                <a:latin typeface="+mn-lt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+mn-lt"/>
              </a:rPr>
              <a:t>Шпенглер: цивилизация - </a:t>
            </a:r>
            <a:r>
              <a:rPr lang="ru-RU" sz="2400" dirty="0">
                <a:latin typeface="+mn-lt"/>
              </a:rPr>
              <a:t>распадающаяся культура, </a:t>
            </a:r>
            <a:r>
              <a:rPr lang="ru-RU" sz="2400" dirty="0" smtClean="0">
                <a:latin typeface="+mn-lt"/>
              </a:rPr>
              <a:t>культура - живой </a:t>
            </a:r>
            <a:r>
              <a:rPr lang="ru-RU" sz="2400" dirty="0">
                <a:latin typeface="+mn-lt"/>
              </a:rPr>
              <a:t>и растущий </a:t>
            </a:r>
            <a:r>
              <a:rPr lang="ru-RU" sz="2400" dirty="0" smtClean="0">
                <a:latin typeface="+mn-lt"/>
              </a:rPr>
              <a:t>организм.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7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7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7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7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7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5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Типы культур</a:t>
            </a:r>
          </a:p>
        </p:txBody>
      </p:sp>
      <p:graphicFrame>
        <p:nvGraphicFramePr>
          <p:cNvPr id="17492" name="Group 84"/>
          <p:cNvGraphicFramePr>
            <a:graphicFrameLocks noGrp="1"/>
          </p:cNvGraphicFramePr>
          <p:nvPr>
            <p:ph sz="half" idx="2"/>
          </p:nvPr>
        </p:nvGraphicFramePr>
        <p:xfrm>
          <a:off x="365125" y="1412875"/>
          <a:ext cx="8431088" cy="4145280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1418314"/>
                <a:gridCol w="2797230"/>
                <a:gridCol w="2107772"/>
                <a:gridCol w="2107772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Автор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Адресат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Уровень сложности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Элитарная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Привилегированная часть общества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Люди высшего общества, образованные, способные понять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Сложное содержание, трудна для восприятия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Народная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Анонимные творцы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Объекты народной культуры передаются из поколения в поколения и предназначены для всего народа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Непрофессиональная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Чаще устная деятельность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Массовая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Культура, создаваемая массами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Предназначена для каждого человека, чаще с целью денежной выгоды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Легкая абсолютно понятная всеми культура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7493" name="Text Box 85"/>
          <p:cNvSpPr txBox="1">
            <a:spLocks noChangeArrowheads="1"/>
          </p:cNvSpPr>
          <p:nvPr/>
        </p:nvSpPr>
        <p:spPr bwMode="auto">
          <a:xfrm>
            <a:off x="381000" y="5942013"/>
            <a:ext cx="8685391" cy="101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>
                <a:latin typeface="+mn-lt"/>
                <a:cs typeface="+mn-cs"/>
              </a:rPr>
              <a:t>Сейчас в нашем обществе господствует массовая культура, общество стало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  <a:cs typeface="+mn-cs"/>
              </a:rPr>
              <a:t>«обществом потребления».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9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ru-RU" smtClean="0"/>
              <a:t>Субкультура и контркультура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00213"/>
            <a:ext cx="8455025" cy="4852987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smtClean="0">
                <a:solidFill>
                  <a:srgbClr val="E5AB09"/>
                </a:solidFill>
              </a:rPr>
              <a:t>Субкультура</a:t>
            </a:r>
            <a:r>
              <a:rPr lang="ru-RU" i="1" dirty="0">
                <a:solidFill>
                  <a:srgbClr val="E5AB09"/>
                </a:solidFill>
              </a:rPr>
              <a:t> </a:t>
            </a:r>
            <a:r>
              <a:rPr lang="ru-RU" i="1" dirty="0" smtClean="0"/>
              <a:t>- </a:t>
            </a:r>
            <a:r>
              <a:rPr lang="ru-RU" dirty="0" smtClean="0"/>
              <a:t>часть </a:t>
            </a:r>
            <a:r>
              <a:rPr lang="ru-RU" dirty="0"/>
              <a:t>общей культуры, система ценностей, присущих определенной группе </a:t>
            </a:r>
            <a:r>
              <a:rPr lang="ru-RU" dirty="0" smtClean="0"/>
              <a:t>людей.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u="sng" dirty="0" smtClean="0">
              <a:solidFill>
                <a:srgbClr val="E5AB09"/>
              </a:solidFill>
            </a:endParaRP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u="sng" dirty="0" smtClean="0">
                <a:solidFill>
                  <a:srgbClr val="E5AB09"/>
                </a:solidFill>
              </a:rPr>
              <a:t>Контркультура</a:t>
            </a:r>
            <a:r>
              <a:rPr lang="ru-RU" i="1" dirty="0" smtClean="0"/>
              <a:t> </a:t>
            </a:r>
            <a:r>
              <a:rPr lang="ru-RU" dirty="0" smtClean="0"/>
              <a:t>–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оппозиция и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альтернатива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по </a:t>
            </a:r>
            <a:r>
              <a:rPr lang="ru-RU" dirty="0"/>
              <a:t>отношению </a:t>
            </a:r>
            <a:r>
              <a:rPr lang="ru-RU" dirty="0" smtClean="0"/>
              <a:t>к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господствующей в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обществе </a:t>
            </a:r>
            <a:r>
              <a:rPr lang="ru-RU" dirty="0"/>
              <a:t>культуре.</a:t>
            </a:r>
          </a:p>
        </p:txBody>
      </p:sp>
      <p:sp>
        <p:nvSpPr>
          <p:cNvPr id="65539" name="AutoShape 5" descr="Картинка 2 из 4743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5540" name="AutoShape 7" descr="Картинка 2 из 4743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5541" name="AutoShape 9" descr="Картинка 2 из 4743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5542" name="Picture 11" descr="gen-y-subculture-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4225" y="2636838"/>
            <a:ext cx="434340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Особенности любой культуры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438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smtClean="0"/>
              <a:t>Усваивается, а не наследуется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smtClean="0"/>
              <a:t>Динамична: способна к саморазвитию и самообновлению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smtClean="0"/>
              <a:t>Культур может быть одновременно несколько в одном обществе (и в узком и в широком смысле)</a:t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66563" name="Picture 5" descr="Картинка 1 из 136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894138"/>
            <a:ext cx="3646488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Искусство (узкий смысл)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u="sng" smtClean="0">
                <a:solidFill>
                  <a:srgbClr val="E5AB09"/>
                </a:solidFill>
              </a:rPr>
              <a:t>Искусство</a:t>
            </a:r>
            <a:r>
              <a:rPr lang="ru-RU" smtClean="0">
                <a:solidFill>
                  <a:srgbClr val="E5AB09"/>
                </a:solidFill>
              </a:rPr>
              <a:t> </a:t>
            </a:r>
            <a:r>
              <a:rPr lang="ru-RU" smtClean="0"/>
              <a:t>- одна из форм общественного сознания и специфическая духовно-практическая деятельность по освоению мира.</a:t>
            </a:r>
            <a:br>
              <a:rPr lang="ru-RU" smtClean="0"/>
            </a:br>
            <a:endParaRPr lang="ru-RU" smtClean="0"/>
          </a:p>
        </p:txBody>
      </p:sp>
      <p:pic>
        <p:nvPicPr>
          <p:cNvPr id="67587" name="Picture 5" descr="Картинка 1 из 1359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3376613"/>
            <a:ext cx="381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Искусство (широкий смысл)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u="sng" smtClean="0">
                <a:solidFill>
                  <a:srgbClr val="E5AB09"/>
                </a:solidFill>
              </a:rPr>
              <a:t>Искусство</a:t>
            </a:r>
            <a:r>
              <a:rPr lang="ru-RU" smtClean="0"/>
              <a:t> - высокий уровень мастерства в любой сфере деятельности, указывает на красоту и совершенство ее продукта.</a:t>
            </a:r>
            <a:br>
              <a:rPr lang="ru-RU" smtClean="0"/>
            </a:br>
            <a:endParaRPr lang="ru-RU" smtClean="0"/>
          </a:p>
        </p:txBody>
      </p:sp>
      <p:pic>
        <p:nvPicPr>
          <p:cNvPr id="68611" name="Picture 5" descr="Картинка 12 из 1359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3429000"/>
            <a:ext cx="3816350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Проблемы культуры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Что должно отражать искусство: правду жизни или высокие идеалы?</a:t>
            </a:r>
            <a:br>
              <a:rPr lang="ru-RU" sz="2400" smtClean="0"/>
            </a:br>
            <a:endParaRPr lang="ru-RU" sz="2400" smtClean="0"/>
          </a:p>
          <a:p>
            <a:pPr>
              <a:lnSpc>
                <a:spcPct val="80000"/>
              </a:lnSpc>
            </a:pPr>
            <a:r>
              <a:rPr lang="ru-RU" sz="2400" smtClean="0"/>
              <a:t>Что должно пробуждать искусство: чувства или мысли?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>
              <a:lnSpc>
                <a:spcPct val="80000"/>
              </a:lnSpc>
            </a:pPr>
            <a:r>
              <a:rPr lang="ru-RU" sz="2400" smtClean="0"/>
              <a:t>В чем вообще смысл искусства? Его функции?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 smtClean="0"/>
          </a:p>
          <a:p>
            <a:pPr>
              <a:lnSpc>
                <a:spcPct val="80000"/>
              </a:lnSpc>
            </a:pPr>
            <a:r>
              <a:rPr lang="ru-RU" sz="2400" smtClean="0"/>
              <a:t>Есть ли объективные показатели того, что считать великим искусством, великой литературой, великой культурой?</a:t>
            </a:r>
            <a:br>
              <a:rPr lang="ru-RU" sz="2400" smtClean="0"/>
            </a:br>
            <a:endParaRPr lang="ru-RU" sz="2400" smtClean="0"/>
          </a:p>
          <a:p>
            <a:pPr>
              <a:lnSpc>
                <a:spcPct val="80000"/>
              </a:lnSpc>
            </a:pPr>
            <a:r>
              <a:rPr lang="ru-RU" sz="2400" smtClean="0"/>
              <a:t>Если в художественном произведении заложена ошибочная идея, т.е. «плохое» содержание, само произведение по форме хорошее или плохое?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Особенности мировоззрения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Выбор мировоззрения – личное дело каждого</a:t>
            </a:r>
          </a:p>
          <a:p>
            <a:r>
              <a:rPr lang="ru-RU" smtClean="0"/>
              <a:t>Меняется с развитием общества</a:t>
            </a:r>
          </a:p>
          <a:p>
            <a:r>
              <a:rPr lang="ru-RU" smtClean="0"/>
              <a:t>Меняется с развитием личности</a:t>
            </a:r>
          </a:p>
        </p:txBody>
      </p:sp>
      <p:pic>
        <p:nvPicPr>
          <p:cNvPr id="19459" name="Picture 2" descr="http://img-fotki.yandex.ru/get/3213/preonataliya.b/0_9655_198c6cf5_L"/>
          <p:cNvPicPr>
            <a:picLocks noChangeAspect="1" noChangeArrowheads="1"/>
          </p:cNvPicPr>
          <p:nvPr/>
        </p:nvPicPr>
        <p:blipFill>
          <a:blip r:embed="rId2"/>
          <a:srcRect l="3790" t="5432" r="3638" b="5142"/>
          <a:stretch>
            <a:fillRect/>
          </a:stretch>
        </p:blipFill>
        <p:spPr bwMode="auto">
          <a:xfrm>
            <a:off x="4284663" y="3868738"/>
            <a:ext cx="4246562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Средства массовой информации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6700" y="3975824"/>
            <a:ext cx="5457428" cy="28606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b="1" u="sng" dirty="0" smtClean="0">
                <a:solidFill>
                  <a:srgbClr val="E5AB09"/>
                </a:solidFill>
              </a:rPr>
              <a:t>СМИ</a:t>
            </a:r>
            <a:r>
              <a:rPr lang="ru-RU" sz="2400" dirty="0" smtClean="0"/>
              <a:t> - </a:t>
            </a:r>
            <a:endParaRPr lang="ru-RU" sz="2400" b="1" u="sng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Arial" charset="0"/>
              </a:rPr>
              <a:t>совокупность всех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Arial" charset="0"/>
              </a:rPr>
              <a:t>каналов передачи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Arial" charset="0"/>
              </a:rPr>
              <a:t>информации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Arial" charset="0"/>
              </a:rPr>
              <a:t>(печать; телевидение; кинематограф; видео; Интернет)</a:t>
            </a:r>
          </a:p>
        </p:txBody>
      </p:sp>
      <p:pic>
        <p:nvPicPr>
          <p:cNvPr id="78852" name="Picture 5" descr="Картинка 8 из 1334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2075" y="1628775"/>
            <a:ext cx="49339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229600" cy="2074863"/>
          </a:xfrm>
        </p:spPr>
        <p:txBody>
          <a:bodyPr rtlCol="0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u="sng" dirty="0">
                <a:solidFill>
                  <a:srgbClr val="E5AB09"/>
                </a:solidFill>
              </a:rPr>
              <a:t>Массовая коммуникация</a:t>
            </a:r>
            <a:r>
              <a:rPr lang="ru-RU" sz="2800" dirty="0"/>
              <a:t> – процесс передачи информации с помощью технических средств на численно большие, рассредоточенные </a:t>
            </a:r>
            <a:r>
              <a:rPr lang="ru-RU" sz="2800" dirty="0" smtClean="0"/>
              <a:t>аудитории.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000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 smtClean="0"/>
              <a:t>Первым </a:t>
            </a:r>
            <a:r>
              <a:rPr lang="ru-RU" sz="2800" dirty="0"/>
              <a:t>в истории средством массовой информации стала печать. </a:t>
            </a:r>
          </a:p>
        </p:txBody>
      </p:sp>
      <p:sp>
        <p:nvSpPr>
          <p:cNvPr id="7373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mtClean="0"/>
              <a:t>Массовая коммуникация</a:t>
            </a:r>
          </a:p>
        </p:txBody>
      </p:sp>
      <p:pic>
        <p:nvPicPr>
          <p:cNvPr id="73731" name="Picture 6" descr="Картинка 14 из 29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468928"/>
            <a:ext cx="5112097" cy="316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Культура и поведение человека</a:t>
            </a:r>
          </a:p>
        </p:txBody>
      </p:sp>
      <p:sp>
        <p:nvSpPr>
          <p:cNvPr id="80899" name="Объект 2"/>
          <p:cNvSpPr>
            <a:spLocks noGrp="1"/>
          </p:cNvSpPr>
          <p:nvPr>
            <p:ph idx="4294967295"/>
          </p:nvPr>
        </p:nvSpPr>
        <p:spPr>
          <a:xfrm>
            <a:off x="0" y="1916832"/>
            <a:ext cx="6804248" cy="3950865"/>
          </a:xfrm>
        </p:spPr>
        <p:txBody>
          <a:bodyPr/>
          <a:lstStyle/>
          <a:p>
            <a:r>
              <a:rPr lang="ru-RU" b="1" dirty="0" smtClean="0">
                <a:solidFill>
                  <a:srgbClr val="E5AB09"/>
                </a:solidFill>
              </a:rPr>
              <a:t>Пропаганда</a:t>
            </a:r>
            <a:r>
              <a:rPr lang="ru-RU" dirty="0" smtClean="0"/>
              <a:t> (лат. – подлежащая распространению</a:t>
            </a:r>
            <a:r>
              <a:rPr lang="ru-RU" dirty="0"/>
              <a:t>) - распространение фактов, аргументов, слухов и других сведений, в том числе  </a:t>
            </a:r>
            <a:r>
              <a:rPr lang="ru-RU" dirty="0" smtClean="0"/>
              <a:t>        заведомо </a:t>
            </a:r>
            <a:r>
              <a:rPr lang="ru-RU" dirty="0"/>
              <a:t>ложных, для </a:t>
            </a:r>
            <a:r>
              <a:rPr lang="ru-RU" dirty="0" smtClean="0"/>
              <a:t>  воздействия </a:t>
            </a:r>
            <a:r>
              <a:rPr lang="ru-RU" dirty="0"/>
              <a:t>на </a:t>
            </a:r>
            <a:r>
              <a:rPr lang="ru-RU" dirty="0" smtClean="0"/>
              <a:t>              общественное </a:t>
            </a:r>
            <a:r>
              <a:rPr lang="ru-RU" dirty="0"/>
              <a:t>мнение.</a:t>
            </a:r>
            <a:endParaRPr lang="ru-RU" dirty="0" smtClean="0"/>
          </a:p>
        </p:txBody>
      </p:sp>
      <p:pic>
        <p:nvPicPr>
          <p:cNvPr id="80900" name="Picture 10" descr="Картинка 1 из 97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112" y="3789040"/>
            <a:ext cx="3416872" cy="295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5" descr="Картинка 6 из 1214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856" y="3279760"/>
            <a:ext cx="4411663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/>
              <a:t>Информационные войны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95288" y="1340768"/>
            <a:ext cx="874871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u="sng" dirty="0" smtClean="0">
                <a:solidFill>
                  <a:srgbClr val="E5AB09"/>
                </a:solidFill>
                <a:latin typeface="+mn-lt"/>
              </a:rPr>
              <a:t>Информационная война </a:t>
            </a:r>
            <a:r>
              <a:rPr lang="ru-RU" sz="2400" dirty="0" smtClean="0">
                <a:latin typeface="+mn-lt"/>
              </a:rPr>
              <a:t>- целенаправленные </a:t>
            </a:r>
            <a:r>
              <a:rPr lang="ru-RU" sz="2400" dirty="0">
                <a:latin typeface="+mn-lt"/>
              </a:rPr>
              <a:t>действия, предпринятые для достижения информационного </a:t>
            </a:r>
            <a:r>
              <a:rPr lang="ru-RU" sz="2400" dirty="0" smtClean="0">
                <a:latin typeface="+mn-lt"/>
              </a:rPr>
              <a:t>превосходства</a:t>
            </a:r>
          </a:p>
          <a:p>
            <a:r>
              <a:rPr lang="ru-RU" sz="2400" dirty="0" smtClean="0">
                <a:latin typeface="+mn-lt"/>
              </a:rPr>
              <a:t>путём </a:t>
            </a:r>
            <a:r>
              <a:rPr lang="ru-RU" sz="2400" dirty="0">
                <a:latin typeface="+mn-lt"/>
              </a:rPr>
              <a:t>нанесения ущерба информации противника при </a:t>
            </a:r>
            <a:r>
              <a:rPr lang="ru-RU" sz="2400" dirty="0" smtClean="0">
                <a:latin typeface="+mn-lt"/>
              </a:rPr>
              <a:t>             одновременной </a:t>
            </a:r>
            <a:r>
              <a:rPr lang="ru-RU" sz="2400" dirty="0">
                <a:latin typeface="+mn-lt"/>
              </a:rPr>
              <a:t>защите собственной информации.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Части информационной войны</a:t>
            </a:r>
          </a:p>
        </p:txBody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ru-RU" dirty="0" smtClean="0"/>
              <a:t>1) психологические операции </a:t>
            </a:r>
            <a:br>
              <a:rPr lang="ru-RU" dirty="0" smtClean="0"/>
            </a:br>
            <a:r>
              <a:rPr lang="ru-RU" dirty="0" smtClean="0"/>
              <a:t>2) электронная война </a:t>
            </a:r>
          </a:p>
          <a:p>
            <a:pPr marL="0" indent="0">
              <a:buFont typeface="Arial" charset="0"/>
              <a:buNone/>
            </a:pPr>
            <a:r>
              <a:rPr lang="ru-RU" dirty="0" smtClean="0"/>
              <a:t>3) дезинформация  </a:t>
            </a:r>
            <a:br>
              <a:rPr lang="ru-RU" dirty="0" smtClean="0"/>
            </a:br>
            <a:r>
              <a:rPr lang="ru-RU" dirty="0" smtClean="0"/>
              <a:t>4) физическое разрушение </a:t>
            </a:r>
          </a:p>
          <a:p>
            <a:pPr marL="0" indent="0">
              <a:buFont typeface="Arial" charset="0"/>
              <a:buNone/>
            </a:pPr>
            <a:r>
              <a:rPr lang="ru-RU" dirty="0" smtClean="0"/>
              <a:t>5) меры безопасности </a:t>
            </a:r>
          </a:p>
          <a:p>
            <a:pPr marL="0" indent="0">
              <a:buFont typeface="Arial" charset="0"/>
              <a:buNone/>
            </a:pPr>
            <a:r>
              <a:rPr lang="ru-RU" dirty="0" smtClean="0"/>
              <a:t>6) прямые информационные </a:t>
            </a:r>
            <a:r>
              <a:rPr lang="ru-RU" dirty="0" smtClean="0"/>
              <a:t> </a:t>
            </a:r>
          </a:p>
          <a:p>
            <a:pPr marL="0" indent="0">
              <a:buFont typeface="Arial" charset="0"/>
              <a:buNone/>
            </a:pPr>
            <a:r>
              <a:rPr lang="ru-RU" dirty="0" smtClean="0"/>
              <a:t>атаки </a:t>
            </a:r>
            <a:r>
              <a:rPr lang="ru-RU" dirty="0" smtClean="0"/>
              <a:t>  </a:t>
            </a:r>
          </a:p>
        </p:txBody>
      </p:sp>
      <p:pic>
        <p:nvPicPr>
          <p:cNvPr id="50178" name="Picture 2" descr="http://www.proza.ru/pics/2009/12/23/8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34071"/>
            <a:ext cx="3173608" cy="28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БОНУСНАЯ ДОМАШКА!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Найти тест на определение склонности человека к риску и его интерпретацию.</a:t>
            </a:r>
          </a:p>
          <a:p>
            <a:r>
              <a:rPr lang="ru-RU" dirty="0" smtClean="0"/>
              <a:t>Прислать Насте по почте/в контакт.</a:t>
            </a:r>
          </a:p>
          <a:p>
            <a:r>
              <a:rPr lang="ru-RU" dirty="0" smtClean="0"/>
              <a:t>Получить бонусные баллы 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pic>
        <p:nvPicPr>
          <p:cNvPr id="49154" name="Picture 2" descr="http://funnypicture.zoda.ru/bd/2009/11/04/0704dccd64dee52b7b79114302e981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9" t="13049" r="9445" b="23967"/>
          <a:stretch/>
        </p:blipFill>
        <p:spPr bwMode="auto">
          <a:xfrm>
            <a:off x="2598372" y="3933056"/>
            <a:ext cx="4090191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7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Хорошего вечера! </a:t>
            </a:r>
            <a:r>
              <a:rPr lang="ru-RU" smtClean="0">
                <a:sym typeface="Wingdings" pitchFamily="2" charset="2"/>
              </a:rPr>
              <a:t></a:t>
            </a:r>
            <a:endParaRPr lang="ru-RU" smtClean="0"/>
          </a:p>
        </p:txBody>
      </p:sp>
      <p:pic>
        <p:nvPicPr>
          <p:cNvPr id="75778" name="Picture 6" descr="http://t3.gstatic.com/images?q=tbn:ANd9GcSB2aIsEHeHY4C_ixSw1dsI7kbIqguXAgHNt1AuTKQ3N1AAOyL_g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524000"/>
            <a:ext cx="6234112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TextBox 4"/>
          <p:cNvSpPr txBox="1">
            <a:spLocks noChangeArrowheads="1"/>
          </p:cNvSpPr>
          <p:nvPr/>
        </p:nvSpPr>
        <p:spPr bwMode="auto">
          <a:xfrm>
            <a:off x="1598613" y="5876925"/>
            <a:ext cx="62007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«Каждый выбирает по себе…» (с)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mtClean="0"/>
              <a:t>Мировоззренческие установки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84352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Функции мировоззрения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arenR"/>
            </a:pPr>
            <a:r>
              <a:rPr lang="ru-RU" smtClean="0"/>
              <a:t>Дает цель</a:t>
            </a:r>
          </a:p>
          <a:p>
            <a:pPr marL="514350" indent="-514350">
              <a:buFont typeface="Calibri" pitchFamily="34" charset="0"/>
              <a:buAutoNum type="arabicParenR"/>
            </a:pPr>
            <a:r>
              <a:rPr lang="ru-RU" smtClean="0"/>
              <a:t>Дает программу поведения</a:t>
            </a:r>
          </a:p>
          <a:p>
            <a:pPr marL="514350" indent="-514350">
              <a:buFont typeface="Calibri" pitchFamily="34" charset="0"/>
              <a:buAutoNum type="arabicParenR"/>
            </a:pPr>
            <a:r>
              <a:rPr lang="ru-RU" smtClean="0"/>
              <a:t>Дает жизненную позицию</a:t>
            </a:r>
          </a:p>
        </p:txBody>
      </p:sp>
      <p:pic>
        <p:nvPicPr>
          <p:cNvPr id="21507" name="Picture 2" descr="http://arsori.ru/wp-content/uploads/2011/09/cel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3429000"/>
            <a:ext cx="323691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Типы мировоззрения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1520" y="1412776"/>
          <a:ext cx="8712968" cy="280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/>
        </p:nvGraphicFramePr>
        <p:xfrm>
          <a:off x="1187624" y="4221088"/>
          <a:ext cx="6984776" cy="2489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2222</Words>
  <Application>Microsoft Office PowerPoint</Application>
  <PresentationFormat>Экран (4:3)</PresentationFormat>
  <Paragraphs>507</Paragraphs>
  <Slides>66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8" baseType="lpstr">
      <vt:lpstr>Тема Office</vt:lpstr>
      <vt:lpstr>Диаграмма Microsoft Excel</vt:lpstr>
      <vt:lpstr>Третий путь продолжается </vt:lpstr>
      <vt:lpstr>Летучка. Мах = 1 балл.</vt:lpstr>
      <vt:lpstr>Занятие №7.</vt:lpstr>
      <vt:lpstr>Менталитет</vt:lpstr>
      <vt:lpstr>Мировоззрение</vt:lpstr>
      <vt:lpstr>Особенности мировоззрения</vt:lpstr>
      <vt:lpstr>Мировоззренческие установки</vt:lpstr>
      <vt:lpstr>Функции мировоззрения</vt:lpstr>
      <vt:lpstr>Типы мировоззрения</vt:lpstr>
      <vt:lpstr>Мифология</vt:lpstr>
      <vt:lpstr>Религия</vt:lpstr>
      <vt:lpstr>Структура религии</vt:lpstr>
      <vt:lpstr>Виды религий</vt:lpstr>
      <vt:lpstr>Возникновение религии</vt:lpstr>
      <vt:lpstr>Первоначальные формы религии</vt:lpstr>
      <vt:lpstr>Религия и наука</vt:lpstr>
      <vt:lpstr>Виды религий по масштабу</vt:lpstr>
      <vt:lpstr>Национальные религии</vt:lpstr>
      <vt:lpstr>Мировые религии</vt:lpstr>
      <vt:lpstr>Буддизм</vt:lpstr>
      <vt:lpstr>История Буддизма</vt:lpstr>
      <vt:lpstr>Структура Буддизма</vt:lpstr>
      <vt:lpstr>Структура Буддизма</vt:lpstr>
      <vt:lpstr>Структура Буддизма</vt:lpstr>
      <vt:lpstr>4 благородные истины</vt:lpstr>
      <vt:lpstr>Восьмеричный путь</vt:lpstr>
      <vt:lpstr>Христианство</vt:lpstr>
      <vt:lpstr>История Христианства</vt:lpstr>
      <vt:lpstr>Структура Библии</vt:lpstr>
      <vt:lpstr>10 заповедей</vt:lpstr>
      <vt:lpstr>10 заповедей</vt:lpstr>
      <vt:lpstr>Течения Христианства</vt:lpstr>
      <vt:lpstr>Течения Христианства</vt:lpstr>
      <vt:lpstr>Отличия Католицизма и Православия</vt:lpstr>
      <vt:lpstr>Отличия Католицизма и Православия</vt:lpstr>
      <vt:lpstr>Особенности Протестантство</vt:lpstr>
      <vt:lpstr>Ислам</vt:lpstr>
      <vt:lpstr>История Ислама</vt:lpstr>
      <vt:lpstr>5 столпов Ислама</vt:lpstr>
      <vt:lpstr>Структура Ислама</vt:lpstr>
      <vt:lpstr>Течения Ислама</vt:lpstr>
      <vt:lpstr>Атеизм</vt:lpstr>
      <vt:lpstr>Свобода совести</vt:lpstr>
      <vt:lpstr>Этика</vt:lpstr>
      <vt:lpstr>Мораль</vt:lpstr>
      <vt:lpstr>Мораль и нравственность</vt:lpstr>
      <vt:lpstr>Мораль и право</vt:lpstr>
      <vt:lpstr>Культура</vt:lpstr>
      <vt:lpstr>Презентация PowerPoint</vt:lpstr>
      <vt:lpstr>Презентация PowerPoint</vt:lpstr>
      <vt:lpstr>Основные функции культуры</vt:lpstr>
      <vt:lpstr>Классификация по способам организации информации</vt:lpstr>
      <vt:lpstr>Цивилизация и культура</vt:lpstr>
      <vt:lpstr>Типы культур</vt:lpstr>
      <vt:lpstr>Субкультура и контркультура</vt:lpstr>
      <vt:lpstr>Особенности любой культуры</vt:lpstr>
      <vt:lpstr>Искусство (узкий смысл)</vt:lpstr>
      <vt:lpstr>Искусство (широкий смысл)</vt:lpstr>
      <vt:lpstr>Проблемы культуры</vt:lpstr>
      <vt:lpstr>Средства массовой информации</vt:lpstr>
      <vt:lpstr>Массовая коммуникация</vt:lpstr>
      <vt:lpstr>Культура и поведение человека</vt:lpstr>
      <vt:lpstr>Информационные войны</vt:lpstr>
      <vt:lpstr>Части информационной войны</vt:lpstr>
      <vt:lpstr>БОНУСНАЯ ДОМАШКА!</vt:lpstr>
      <vt:lpstr>Хорошего вечера!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Третий путь</dc:title>
  <dc:creator>Настенька</dc:creator>
  <cp:lastModifiedBy>Настенька</cp:lastModifiedBy>
  <cp:revision>58</cp:revision>
  <dcterms:created xsi:type="dcterms:W3CDTF">2011-11-15T22:45:46Z</dcterms:created>
  <dcterms:modified xsi:type="dcterms:W3CDTF">2011-11-17T14:10:36Z</dcterms:modified>
</cp:coreProperties>
</file>