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8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69" r:id="rId14"/>
    <p:sldId id="268" r:id="rId15"/>
    <p:sldId id="273" r:id="rId16"/>
    <p:sldId id="275" r:id="rId17"/>
    <p:sldId id="272" r:id="rId18"/>
    <p:sldId id="277" r:id="rId19"/>
    <p:sldId id="276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20A84-ED7E-482B-9E97-818C69F455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BBBAA9-38A0-4E32-9403-11CD50E1D8FE}">
      <dgm:prSet phldrT="[Текст]" custT="1"/>
      <dgm:spPr/>
      <dgm:t>
        <a:bodyPr/>
        <a:lstStyle/>
        <a:p>
          <a:r>
            <a:rPr lang="ru-RU" sz="2400" dirty="0" smtClean="0"/>
            <a:t>Человек</a:t>
          </a:r>
          <a:endParaRPr lang="ru-RU" sz="2400" dirty="0"/>
        </a:p>
      </dgm:t>
    </dgm:pt>
    <dgm:pt modelId="{869BE5AB-C5CB-4624-B47B-180EDC093C06}" type="parTrans" cxnId="{14E607D5-A2CA-4E43-85BB-9B32EF3EBF71}">
      <dgm:prSet/>
      <dgm:spPr/>
      <dgm:t>
        <a:bodyPr/>
        <a:lstStyle/>
        <a:p>
          <a:endParaRPr lang="ru-RU" sz="3200"/>
        </a:p>
      </dgm:t>
    </dgm:pt>
    <dgm:pt modelId="{1FD38BCA-3872-4F63-BC47-3537E1B72BEB}" type="sibTrans" cxnId="{14E607D5-A2CA-4E43-85BB-9B32EF3EBF71}">
      <dgm:prSet/>
      <dgm:spPr/>
      <dgm:t>
        <a:bodyPr/>
        <a:lstStyle/>
        <a:p>
          <a:endParaRPr lang="ru-RU" sz="3200"/>
        </a:p>
      </dgm:t>
    </dgm:pt>
    <dgm:pt modelId="{7CE4D3AC-A313-4F5A-B585-704EF00138CD}">
      <dgm:prSet phldrT="[Текст]" custT="1"/>
      <dgm:spPr/>
      <dgm:t>
        <a:bodyPr/>
        <a:lstStyle/>
        <a:p>
          <a:r>
            <a:rPr lang="ru-RU" sz="2400" dirty="0" smtClean="0"/>
            <a:t>Индивид</a:t>
          </a:r>
          <a:endParaRPr lang="ru-RU" sz="2400" dirty="0"/>
        </a:p>
      </dgm:t>
    </dgm:pt>
    <dgm:pt modelId="{17B4A8AB-F1F4-4CEC-AA45-CDA8C9475CB2}" type="parTrans" cxnId="{EA5565E9-04A3-45FF-9AAE-60F33F4E0557}">
      <dgm:prSet/>
      <dgm:spPr/>
      <dgm:t>
        <a:bodyPr/>
        <a:lstStyle/>
        <a:p>
          <a:endParaRPr lang="ru-RU" sz="3200"/>
        </a:p>
      </dgm:t>
    </dgm:pt>
    <dgm:pt modelId="{3FCBF8EF-8579-4662-9343-75DA68AD3801}" type="sibTrans" cxnId="{EA5565E9-04A3-45FF-9AAE-60F33F4E0557}">
      <dgm:prSet/>
      <dgm:spPr/>
      <dgm:t>
        <a:bodyPr/>
        <a:lstStyle/>
        <a:p>
          <a:endParaRPr lang="ru-RU" sz="3200"/>
        </a:p>
      </dgm:t>
    </dgm:pt>
    <dgm:pt modelId="{EEAE70E9-7A29-490F-A470-A19AC12F549E}">
      <dgm:prSet phldrT="[Текст]" custT="1"/>
      <dgm:spPr/>
      <dgm:t>
        <a:bodyPr/>
        <a:lstStyle/>
        <a:p>
          <a:r>
            <a:rPr lang="ru-RU" sz="2400" dirty="0" smtClean="0"/>
            <a:t>Субъект деятельности</a:t>
          </a:r>
          <a:endParaRPr lang="ru-RU" sz="2400" dirty="0"/>
        </a:p>
      </dgm:t>
    </dgm:pt>
    <dgm:pt modelId="{5991B5B1-7ABA-4D1B-8A14-12C454FB3FA7}" type="parTrans" cxnId="{BC2C2BE6-4791-480E-9DD9-FAF3E4028AF5}">
      <dgm:prSet/>
      <dgm:spPr/>
      <dgm:t>
        <a:bodyPr/>
        <a:lstStyle/>
        <a:p>
          <a:endParaRPr lang="ru-RU" sz="3200"/>
        </a:p>
      </dgm:t>
    </dgm:pt>
    <dgm:pt modelId="{46185542-4705-4AAE-B266-831AAB6DB234}" type="sibTrans" cxnId="{BC2C2BE6-4791-480E-9DD9-FAF3E4028AF5}">
      <dgm:prSet/>
      <dgm:spPr/>
      <dgm:t>
        <a:bodyPr/>
        <a:lstStyle/>
        <a:p>
          <a:endParaRPr lang="ru-RU" sz="3200"/>
        </a:p>
      </dgm:t>
    </dgm:pt>
    <dgm:pt modelId="{B95E492A-D92C-4C63-953D-26BAC0120DDA}">
      <dgm:prSet phldrT="[Текст]" custT="1"/>
      <dgm:spPr/>
      <dgm:t>
        <a:bodyPr/>
        <a:lstStyle/>
        <a:p>
          <a:r>
            <a:rPr lang="ru-RU" sz="2400" dirty="0" smtClean="0"/>
            <a:t>Индивидуальность</a:t>
          </a:r>
          <a:endParaRPr lang="ru-RU" sz="2400" dirty="0"/>
        </a:p>
      </dgm:t>
    </dgm:pt>
    <dgm:pt modelId="{D19C0C0B-C2F2-4876-8E9B-B4C0D62AC772}" type="parTrans" cxnId="{3C2A1C98-B039-4191-B222-0312DA8A38CA}">
      <dgm:prSet/>
      <dgm:spPr/>
      <dgm:t>
        <a:bodyPr/>
        <a:lstStyle/>
        <a:p>
          <a:endParaRPr lang="ru-RU" sz="3200"/>
        </a:p>
      </dgm:t>
    </dgm:pt>
    <dgm:pt modelId="{03659D48-62E2-4102-98F0-2D54FF35F989}" type="sibTrans" cxnId="{3C2A1C98-B039-4191-B222-0312DA8A38CA}">
      <dgm:prSet/>
      <dgm:spPr/>
      <dgm:t>
        <a:bodyPr/>
        <a:lstStyle/>
        <a:p>
          <a:endParaRPr lang="ru-RU" sz="3200"/>
        </a:p>
      </dgm:t>
    </dgm:pt>
    <dgm:pt modelId="{213057BB-A833-4322-8B75-8D4C42C7F73D}">
      <dgm:prSet custT="1"/>
      <dgm:spPr/>
      <dgm:t>
        <a:bodyPr/>
        <a:lstStyle/>
        <a:p>
          <a:r>
            <a:rPr lang="ru-RU" sz="2400" dirty="0" smtClean="0"/>
            <a:t>Личность</a:t>
          </a:r>
          <a:endParaRPr lang="ru-RU" sz="2400" dirty="0"/>
        </a:p>
      </dgm:t>
    </dgm:pt>
    <dgm:pt modelId="{5FD5FA42-33FE-4630-8456-91C44C7AD21F}" type="parTrans" cxnId="{E9963270-0349-4A2A-B16C-874233363C1E}">
      <dgm:prSet/>
      <dgm:spPr/>
      <dgm:t>
        <a:bodyPr/>
        <a:lstStyle/>
        <a:p>
          <a:endParaRPr lang="ru-RU" sz="3200"/>
        </a:p>
      </dgm:t>
    </dgm:pt>
    <dgm:pt modelId="{551FC694-4CC8-4F1F-902A-DAE4A3377816}" type="sibTrans" cxnId="{E9963270-0349-4A2A-B16C-874233363C1E}">
      <dgm:prSet/>
      <dgm:spPr/>
      <dgm:t>
        <a:bodyPr/>
        <a:lstStyle/>
        <a:p>
          <a:endParaRPr lang="ru-RU" sz="3200"/>
        </a:p>
      </dgm:t>
    </dgm:pt>
    <dgm:pt modelId="{9BFB62D4-D91C-41AB-A3F0-D0ED223B961B}" type="pres">
      <dgm:prSet presAssocID="{CC820A84-ED7E-482B-9E97-818C69F455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2E4BAD-B9B8-4489-BE40-EA0892C3B5E0}" type="pres">
      <dgm:prSet presAssocID="{74BBBAA9-38A0-4E32-9403-11CD50E1D8FE}" presName="hierRoot1" presStyleCnt="0">
        <dgm:presLayoutVars>
          <dgm:hierBranch val="init"/>
        </dgm:presLayoutVars>
      </dgm:prSet>
      <dgm:spPr/>
    </dgm:pt>
    <dgm:pt modelId="{E44B5FAC-7FA5-4182-B7AB-F2ADDC4D3FD5}" type="pres">
      <dgm:prSet presAssocID="{74BBBAA9-38A0-4E32-9403-11CD50E1D8FE}" presName="rootComposite1" presStyleCnt="0"/>
      <dgm:spPr/>
    </dgm:pt>
    <dgm:pt modelId="{77962F93-FE93-4D15-B2C3-A60977313740}" type="pres">
      <dgm:prSet presAssocID="{74BBBAA9-38A0-4E32-9403-11CD50E1D8F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23505F-80CF-4A57-AA18-90CD74678C24}" type="pres">
      <dgm:prSet presAssocID="{74BBBAA9-38A0-4E32-9403-11CD50E1D8F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4906EDE-E107-481F-8039-B8EC79C7ED82}" type="pres">
      <dgm:prSet presAssocID="{74BBBAA9-38A0-4E32-9403-11CD50E1D8FE}" presName="hierChild2" presStyleCnt="0"/>
      <dgm:spPr/>
    </dgm:pt>
    <dgm:pt modelId="{19BD6A8E-7FA5-468A-B4F7-0DE362F26E73}" type="pres">
      <dgm:prSet presAssocID="{17B4A8AB-F1F4-4CEC-AA45-CDA8C9475CB2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B969871-D5F0-4CEE-99F2-20D4AED907BD}" type="pres">
      <dgm:prSet presAssocID="{7CE4D3AC-A313-4F5A-B585-704EF00138CD}" presName="hierRoot2" presStyleCnt="0">
        <dgm:presLayoutVars>
          <dgm:hierBranch val="init"/>
        </dgm:presLayoutVars>
      </dgm:prSet>
      <dgm:spPr/>
    </dgm:pt>
    <dgm:pt modelId="{4421BE57-C852-4D79-A03E-1F067D331A20}" type="pres">
      <dgm:prSet presAssocID="{7CE4D3AC-A313-4F5A-B585-704EF00138CD}" presName="rootComposite" presStyleCnt="0"/>
      <dgm:spPr/>
    </dgm:pt>
    <dgm:pt modelId="{5D00A5B5-69DB-4F96-A2D6-229E53555D47}" type="pres">
      <dgm:prSet presAssocID="{7CE4D3AC-A313-4F5A-B585-704EF00138C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D9939-299F-441D-9ADA-F96A14AE9808}" type="pres">
      <dgm:prSet presAssocID="{7CE4D3AC-A313-4F5A-B585-704EF00138CD}" presName="rootConnector" presStyleLbl="node2" presStyleIdx="0" presStyleCnt="4"/>
      <dgm:spPr/>
      <dgm:t>
        <a:bodyPr/>
        <a:lstStyle/>
        <a:p>
          <a:endParaRPr lang="ru-RU"/>
        </a:p>
      </dgm:t>
    </dgm:pt>
    <dgm:pt modelId="{71E2AC12-B91B-411A-BF3C-D17E61F752FB}" type="pres">
      <dgm:prSet presAssocID="{7CE4D3AC-A313-4F5A-B585-704EF00138CD}" presName="hierChild4" presStyleCnt="0"/>
      <dgm:spPr/>
    </dgm:pt>
    <dgm:pt modelId="{A6631222-37BF-4EC9-8431-3458CD1CBD64}" type="pres">
      <dgm:prSet presAssocID="{7CE4D3AC-A313-4F5A-B585-704EF00138CD}" presName="hierChild5" presStyleCnt="0"/>
      <dgm:spPr/>
    </dgm:pt>
    <dgm:pt modelId="{68E07BF7-9814-4986-82DA-33FABA974DDE}" type="pres">
      <dgm:prSet presAssocID="{5FD5FA42-33FE-4630-8456-91C44C7AD21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14197CB-8369-4E0E-A2FE-D0000B76B23B}" type="pres">
      <dgm:prSet presAssocID="{213057BB-A833-4322-8B75-8D4C42C7F73D}" presName="hierRoot2" presStyleCnt="0">
        <dgm:presLayoutVars>
          <dgm:hierBranch val="init"/>
        </dgm:presLayoutVars>
      </dgm:prSet>
      <dgm:spPr/>
    </dgm:pt>
    <dgm:pt modelId="{17AC34A7-9F5B-4C2B-A1D4-90A00B99F255}" type="pres">
      <dgm:prSet presAssocID="{213057BB-A833-4322-8B75-8D4C42C7F73D}" presName="rootComposite" presStyleCnt="0"/>
      <dgm:spPr/>
    </dgm:pt>
    <dgm:pt modelId="{9C8EFDDF-8775-4985-BB1D-D5CE00A1C4ED}" type="pres">
      <dgm:prSet presAssocID="{213057BB-A833-4322-8B75-8D4C42C7F73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7837C-E6DF-4BE8-94A0-D877F0F2D30A}" type="pres">
      <dgm:prSet presAssocID="{213057BB-A833-4322-8B75-8D4C42C7F73D}" presName="rootConnector" presStyleLbl="node2" presStyleIdx="1" presStyleCnt="4"/>
      <dgm:spPr/>
      <dgm:t>
        <a:bodyPr/>
        <a:lstStyle/>
        <a:p>
          <a:endParaRPr lang="ru-RU"/>
        </a:p>
      </dgm:t>
    </dgm:pt>
    <dgm:pt modelId="{4B159EB4-70D2-46B2-9258-E8E2A52F0DA1}" type="pres">
      <dgm:prSet presAssocID="{213057BB-A833-4322-8B75-8D4C42C7F73D}" presName="hierChild4" presStyleCnt="0"/>
      <dgm:spPr/>
    </dgm:pt>
    <dgm:pt modelId="{DC65F4F5-434B-4736-968E-8452A9283DE4}" type="pres">
      <dgm:prSet presAssocID="{213057BB-A833-4322-8B75-8D4C42C7F73D}" presName="hierChild5" presStyleCnt="0"/>
      <dgm:spPr/>
    </dgm:pt>
    <dgm:pt modelId="{C2A00D7B-C146-43D7-9DD6-4B813273EFF2}" type="pres">
      <dgm:prSet presAssocID="{5991B5B1-7ABA-4D1B-8A14-12C454FB3FA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2C83926-E84E-4CE0-9295-C7297CA4EABF}" type="pres">
      <dgm:prSet presAssocID="{EEAE70E9-7A29-490F-A470-A19AC12F549E}" presName="hierRoot2" presStyleCnt="0">
        <dgm:presLayoutVars>
          <dgm:hierBranch val="init"/>
        </dgm:presLayoutVars>
      </dgm:prSet>
      <dgm:spPr/>
    </dgm:pt>
    <dgm:pt modelId="{2B7379EA-E7D0-4501-ABFD-56E73736BE24}" type="pres">
      <dgm:prSet presAssocID="{EEAE70E9-7A29-490F-A470-A19AC12F549E}" presName="rootComposite" presStyleCnt="0"/>
      <dgm:spPr/>
    </dgm:pt>
    <dgm:pt modelId="{C7FB6C4B-4056-4F99-A209-AC53DE3B4943}" type="pres">
      <dgm:prSet presAssocID="{EEAE70E9-7A29-490F-A470-A19AC12F549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8C3072-93BE-426B-9118-558B939CB038}" type="pres">
      <dgm:prSet presAssocID="{EEAE70E9-7A29-490F-A470-A19AC12F549E}" presName="rootConnector" presStyleLbl="node2" presStyleIdx="2" presStyleCnt="4"/>
      <dgm:spPr/>
      <dgm:t>
        <a:bodyPr/>
        <a:lstStyle/>
        <a:p>
          <a:endParaRPr lang="ru-RU"/>
        </a:p>
      </dgm:t>
    </dgm:pt>
    <dgm:pt modelId="{E95EF234-A6D2-4996-B6F5-2B7C21F132A5}" type="pres">
      <dgm:prSet presAssocID="{EEAE70E9-7A29-490F-A470-A19AC12F549E}" presName="hierChild4" presStyleCnt="0"/>
      <dgm:spPr/>
    </dgm:pt>
    <dgm:pt modelId="{FE863321-7241-4571-AC3E-B5ED2AC9B22D}" type="pres">
      <dgm:prSet presAssocID="{EEAE70E9-7A29-490F-A470-A19AC12F549E}" presName="hierChild5" presStyleCnt="0"/>
      <dgm:spPr/>
    </dgm:pt>
    <dgm:pt modelId="{B7B24B23-E95D-44E3-A341-50E10D0BF53B}" type="pres">
      <dgm:prSet presAssocID="{D19C0C0B-C2F2-4876-8E9B-B4C0D62AC77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5E7B9463-F9FF-4559-B304-02AB6CB2F713}" type="pres">
      <dgm:prSet presAssocID="{B95E492A-D92C-4C63-953D-26BAC0120DDA}" presName="hierRoot2" presStyleCnt="0">
        <dgm:presLayoutVars>
          <dgm:hierBranch val="init"/>
        </dgm:presLayoutVars>
      </dgm:prSet>
      <dgm:spPr/>
    </dgm:pt>
    <dgm:pt modelId="{E76D8CE3-3756-4F2E-B4B1-11C540394BA3}" type="pres">
      <dgm:prSet presAssocID="{B95E492A-D92C-4C63-953D-26BAC0120DDA}" presName="rootComposite" presStyleCnt="0"/>
      <dgm:spPr/>
    </dgm:pt>
    <dgm:pt modelId="{9FB475B5-31A3-4C36-A230-A57FB8CAA467}" type="pres">
      <dgm:prSet presAssocID="{B95E492A-D92C-4C63-953D-26BAC0120DD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7A07E3-01AE-4252-98C1-54717413EC9C}" type="pres">
      <dgm:prSet presAssocID="{B95E492A-D92C-4C63-953D-26BAC0120DDA}" presName="rootConnector" presStyleLbl="node2" presStyleIdx="3" presStyleCnt="4"/>
      <dgm:spPr/>
      <dgm:t>
        <a:bodyPr/>
        <a:lstStyle/>
        <a:p>
          <a:endParaRPr lang="ru-RU"/>
        </a:p>
      </dgm:t>
    </dgm:pt>
    <dgm:pt modelId="{99A3BBCD-7A0D-4B21-BBD6-321142FCD972}" type="pres">
      <dgm:prSet presAssocID="{B95E492A-D92C-4C63-953D-26BAC0120DDA}" presName="hierChild4" presStyleCnt="0"/>
      <dgm:spPr/>
    </dgm:pt>
    <dgm:pt modelId="{3E7A3731-6C29-4C2E-8EF4-7BFF773253B5}" type="pres">
      <dgm:prSet presAssocID="{B95E492A-D92C-4C63-953D-26BAC0120DDA}" presName="hierChild5" presStyleCnt="0"/>
      <dgm:spPr/>
    </dgm:pt>
    <dgm:pt modelId="{108D75A2-958A-4903-9A55-B9B9FFF94A0D}" type="pres">
      <dgm:prSet presAssocID="{74BBBAA9-38A0-4E32-9403-11CD50E1D8FE}" presName="hierChild3" presStyleCnt="0"/>
      <dgm:spPr/>
    </dgm:pt>
  </dgm:ptLst>
  <dgm:cxnLst>
    <dgm:cxn modelId="{BC2C2BE6-4791-480E-9DD9-FAF3E4028AF5}" srcId="{74BBBAA9-38A0-4E32-9403-11CD50E1D8FE}" destId="{EEAE70E9-7A29-490F-A470-A19AC12F549E}" srcOrd="2" destOrd="0" parTransId="{5991B5B1-7ABA-4D1B-8A14-12C454FB3FA7}" sibTransId="{46185542-4705-4AAE-B266-831AAB6DB234}"/>
    <dgm:cxn modelId="{61D028AD-90BC-4FA0-9BAF-98AAFA329C7A}" type="presOf" srcId="{D19C0C0B-C2F2-4876-8E9B-B4C0D62AC772}" destId="{B7B24B23-E95D-44E3-A341-50E10D0BF53B}" srcOrd="0" destOrd="0" presId="urn:microsoft.com/office/officeart/2005/8/layout/orgChart1"/>
    <dgm:cxn modelId="{46E093CF-D156-452C-B306-C4487208B9F2}" type="presOf" srcId="{7CE4D3AC-A313-4F5A-B585-704EF00138CD}" destId="{5D00A5B5-69DB-4F96-A2D6-229E53555D47}" srcOrd="0" destOrd="0" presId="urn:microsoft.com/office/officeart/2005/8/layout/orgChart1"/>
    <dgm:cxn modelId="{EA5565E9-04A3-45FF-9AAE-60F33F4E0557}" srcId="{74BBBAA9-38A0-4E32-9403-11CD50E1D8FE}" destId="{7CE4D3AC-A313-4F5A-B585-704EF00138CD}" srcOrd="0" destOrd="0" parTransId="{17B4A8AB-F1F4-4CEC-AA45-CDA8C9475CB2}" sibTransId="{3FCBF8EF-8579-4662-9343-75DA68AD3801}"/>
    <dgm:cxn modelId="{46189AE7-625A-4D30-9DDB-75C8D9E23681}" type="presOf" srcId="{EEAE70E9-7A29-490F-A470-A19AC12F549E}" destId="{C7FB6C4B-4056-4F99-A209-AC53DE3B4943}" srcOrd="0" destOrd="0" presId="urn:microsoft.com/office/officeart/2005/8/layout/orgChart1"/>
    <dgm:cxn modelId="{8FF68C46-EBF4-4BFD-8402-4D6875246337}" type="presOf" srcId="{EEAE70E9-7A29-490F-A470-A19AC12F549E}" destId="{0D8C3072-93BE-426B-9118-558B939CB038}" srcOrd="1" destOrd="0" presId="urn:microsoft.com/office/officeart/2005/8/layout/orgChart1"/>
    <dgm:cxn modelId="{6A35D400-305C-497C-9A55-4409AA4A1D58}" type="presOf" srcId="{74BBBAA9-38A0-4E32-9403-11CD50E1D8FE}" destId="{77962F93-FE93-4D15-B2C3-A60977313740}" srcOrd="0" destOrd="0" presId="urn:microsoft.com/office/officeart/2005/8/layout/orgChart1"/>
    <dgm:cxn modelId="{290879A0-2944-4C81-88CD-575B0BD35D93}" type="presOf" srcId="{5991B5B1-7ABA-4D1B-8A14-12C454FB3FA7}" destId="{C2A00D7B-C146-43D7-9DD6-4B813273EFF2}" srcOrd="0" destOrd="0" presId="urn:microsoft.com/office/officeart/2005/8/layout/orgChart1"/>
    <dgm:cxn modelId="{F8A81F61-4FAA-499A-9CC7-536C2BD1AB75}" type="presOf" srcId="{CC820A84-ED7E-482B-9E97-818C69F455AD}" destId="{9BFB62D4-D91C-41AB-A3F0-D0ED223B961B}" srcOrd="0" destOrd="0" presId="urn:microsoft.com/office/officeart/2005/8/layout/orgChart1"/>
    <dgm:cxn modelId="{89EEA4D8-338A-4EA8-B4BC-7F767ACDF47C}" type="presOf" srcId="{213057BB-A833-4322-8B75-8D4C42C7F73D}" destId="{E787837C-E6DF-4BE8-94A0-D877F0F2D30A}" srcOrd="1" destOrd="0" presId="urn:microsoft.com/office/officeart/2005/8/layout/orgChart1"/>
    <dgm:cxn modelId="{4170475D-28E4-46C1-8CC1-D1E45DA6A0E4}" type="presOf" srcId="{213057BB-A833-4322-8B75-8D4C42C7F73D}" destId="{9C8EFDDF-8775-4985-BB1D-D5CE00A1C4ED}" srcOrd="0" destOrd="0" presId="urn:microsoft.com/office/officeart/2005/8/layout/orgChart1"/>
    <dgm:cxn modelId="{29ADA980-B49C-493E-93DB-47F00981DEFE}" type="presOf" srcId="{B95E492A-D92C-4C63-953D-26BAC0120DDA}" destId="{1B7A07E3-01AE-4252-98C1-54717413EC9C}" srcOrd="1" destOrd="0" presId="urn:microsoft.com/office/officeart/2005/8/layout/orgChart1"/>
    <dgm:cxn modelId="{6359568A-6F11-4427-951A-107EA038587E}" type="presOf" srcId="{5FD5FA42-33FE-4630-8456-91C44C7AD21F}" destId="{68E07BF7-9814-4986-82DA-33FABA974DDE}" srcOrd="0" destOrd="0" presId="urn:microsoft.com/office/officeart/2005/8/layout/orgChart1"/>
    <dgm:cxn modelId="{E9963270-0349-4A2A-B16C-874233363C1E}" srcId="{74BBBAA9-38A0-4E32-9403-11CD50E1D8FE}" destId="{213057BB-A833-4322-8B75-8D4C42C7F73D}" srcOrd="1" destOrd="0" parTransId="{5FD5FA42-33FE-4630-8456-91C44C7AD21F}" sibTransId="{551FC694-4CC8-4F1F-902A-DAE4A3377816}"/>
    <dgm:cxn modelId="{7F4CB96D-5563-47F3-AA3E-5AEB582BCC64}" type="presOf" srcId="{B95E492A-D92C-4C63-953D-26BAC0120DDA}" destId="{9FB475B5-31A3-4C36-A230-A57FB8CAA467}" srcOrd="0" destOrd="0" presId="urn:microsoft.com/office/officeart/2005/8/layout/orgChart1"/>
    <dgm:cxn modelId="{14E607D5-A2CA-4E43-85BB-9B32EF3EBF71}" srcId="{CC820A84-ED7E-482B-9E97-818C69F455AD}" destId="{74BBBAA9-38A0-4E32-9403-11CD50E1D8FE}" srcOrd="0" destOrd="0" parTransId="{869BE5AB-C5CB-4624-B47B-180EDC093C06}" sibTransId="{1FD38BCA-3872-4F63-BC47-3537E1B72BEB}"/>
    <dgm:cxn modelId="{15F038BE-2DD9-447A-AE6C-15CF51DA4024}" type="presOf" srcId="{7CE4D3AC-A313-4F5A-B585-704EF00138CD}" destId="{354D9939-299F-441D-9ADA-F96A14AE9808}" srcOrd="1" destOrd="0" presId="urn:microsoft.com/office/officeart/2005/8/layout/orgChart1"/>
    <dgm:cxn modelId="{9111B20B-F5F0-4F8F-9E99-E2D3BBF101B2}" type="presOf" srcId="{74BBBAA9-38A0-4E32-9403-11CD50E1D8FE}" destId="{BC23505F-80CF-4A57-AA18-90CD74678C24}" srcOrd="1" destOrd="0" presId="urn:microsoft.com/office/officeart/2005/8/layout/orgChart1"/>
    <dgm:cxn modelId="{3C2A1C98-B039-4191-B222-0312DA8A38CA}" srcId="{74BBBAA9-38A0-4E32-9403-11CD50E1D8FE}" destId="{B95E492A-D92C-4C63-953D-26BAC0120DDA}" srcOrd="3" destOrd="0" parTransId="{D19C0C0B-C2F2-4876-8E9B-B4C0D62AC772}" sibTransId="{03659D48-62E2-4102-98F0-2D54FF35F989}"/>
    <dgm:cxn modelId="{DD31063D-82B5-4278-B7C5-18472DAF08DB}" type="presOf" srcId="{17B4A8AB-F1F4-4CEC-AA45-CDA8C9475CB2}" destId="{19BD6A8E-7FA5-468A-B4F7-0DE362F26E73}" srcOrd="0" destOrd="0" presId="urn:microsoft.com/office/officeart/2005/8/layout/orgChart1"/>
    <dgm:cxn modelId="{0D930CE2-63C8-4E4F-B0ED-33809DE7C97E}" type="presParOf" srcId="{9BFB62D4-D91C-41AB-A3F0-D0ED223B961B}" destId="{F82E4BAD-B9B8-4489-BE40-EA0892C3B5E0}" srcOrd="0" destOrd="0" presId="urn:microsoft.com/office/officeart/2005/8/layout/orgChart1"/>
    <dgm:cxn modelId="{FA24344B-1E33-49C5-98D5-3EC6F55DA6A0}" type="presParOf" srcId="{F82E4BAD-B9B8-4489-BE40-EA0892C3B5E0}" destId="{E44B5FAC-7FA5-4182-B7AB-F2ADDC4D3FD5}" srcOrd="0" destOrd="0" presId="urn:microsoft.com/office/officeart/2005/8/layout/orgChart1"/>
    <dgm:cxn modelId="{BECD50EA-65AF-4BE7-A3F3-C606691006D0}" type="presParOf" srcId="{E44B5FAC-7FA5-4182-B7AB-F2ADDC4D3FD5}" destId="{77962F93-FE93-4D15-B2C3-A60977313740}" srcOrd="0" destOrd="0" presId="urn:microsoft.com/office/officeart/2005/8/layout/orgChart1"/>
    <dgm:cxn modelId="{328DA4B8-C521-4526-BDBB-DC51051C983C}" type="presParOf" srcId="{E44B5FAC-7FA5-4182-B7AB-F2ADDC4D3FD5}" destId="{BC23505F-80CF-4A57-AA18-90CD74678C24}" srcOrd="1" destOrd="0" presId="urn:microsoft.com/office/officeart/2005/8/layout/orgChart1"/>
    <dgm:cxn modelId="{5788FF3B-9727-4F95-BF1C-B14BD59F2277}" type="presParOf" srcId="{F82E4BAD-B9B8-4489-BE40-EA0892C3B5E0}" destId="{F4906EDE-E107-481F-8039-B8EC79C7ED82}" srcOrd="1" destOrd="0" presId="urn:microsoft.com/office/officeart/2005/8/layout/orgChart1"/>
    <dgm:cxn modelId="{E6D51F19-A1F3-4F17-9142-B6F8548FDF2A}" type="presParOf" srcId="{F4906EDE-E107-481F-8039-B8EC79C7ED82}" destId="{19BD6A8E-7FA5-468A-B4F7-0DE362F26E73}" srcOrd="0" destOrd="0" presId="urn:microsoft.com/office/officeart/2005/8/layout/orgChart1"/>
    <dgm:cxn modelId="{B2F03E26-1F5F-4F80-A713-B24A3B799FFC}" type="presParOf" srcId="{F4906EDE-E107-481F-8039-B8EC79C7ED82}" destId="{BB969871-D5F0-4CEE-99F2-20D4AED907BD}" srcOrd="1" destOrd="0" presId="urn:microsoft.com/office/officeart/2005/8/layout/orgChart1"/>
    <dgm:cxn modelId="{2A3FA2E8-DF73-4528-A179-78F6CA0B60B9}" type="presParOf" srcId="{BB969871-D5F0-4CEE-99F2-20D4AED907BD}" destId="{4421BE57-C852-4D79-A03E-1F067D331A20}" srcOrd="0" destOrd="0" presId="urn:microsoft.com/office/officeart/2005/8/layout/orgChart1"/>
    <dgm:cxn modelId="{5506FFC5-1716-4913-964A-A77D8693700E}" type="presParOf" srcId="{4421BE57-C852-4D79-A03E-1F067D331A20}" destId="{5D00A5B5-69DB-4F96-A2D6-229E53555D47}" srcOrd="0" destOrd="0" presId="urn:microsoft.com/office/officeart/2005/8/layout/orgChart1"/>
    <dgm:cxn modelId="{2F57E3CF-27AF-4BB4-B2A0-734B349F1D0E}" type="presParOf" srcId="{4421BE57-C852-4D79-A03E-1F067D331A20}" destId="{354D9939-299F-441D-9ADA-F96A14AE9808}" srcOrd="1" destOrd="0" presId="urn:microsoft.com/office/officeart/2005/8/layout/orgChart1"/>
    <dgm:cxn modelId="{750B9C16-F37C-4421-B3EF-1C2C34C87100}" type="presParOf" srcId="{BB969871-D5F0-4CEE-99F2-20D4AED907BD}" destId="{71E2AC12-B91B-411A-BF3C-D17E61F752FB}" srcOrd="1" destOrd="0" presId="urn:microsoft.com/office/officeart/2005/8/layout/orgChart1"/>
    <dgm:cxn modelId="{538C2117-B02D-45C5-81B5-B46B02E9AE63}" type="presParOf" srcId="{BB969871-D5F0-4CEE-99F2-20D4AED907BD}" destId="{A6631222-37BF-4EC9-8431-3458CD1CBD64}" srcOrd="2" destOrd="0" presId="urn:microsoft.com/office/officeart/2005/8/layout/orgChart1"/>
    <dgm:cxn modelId="{3DA3967C-97B2-4738-A0C2-FCCCDF90F483}" type="presParOf" srcId="{F4906EDE-E107-481F-8039-B8EC79C7ED82}" destId="{68E07BF7-9814-4986-82DA-33FABA974DDE}" srcOrd="2" destOrd="0" presId="urn:microsoft.com/office/officeart/2005/8/layout/orgChart1"/>
    <dgm:cxn modelId="{3A228EB3-4D22-4DE5-9B8E-BE5252BDA018}" type="presParOf" srcId="{F4906EDE-E107-481F-8039-B8EC79C7ED82}" destId="{914197CB-8369-4E0E-A2FE-D0000B76B23B}" srcOrd="3" destOrd="0" presId="urn:microsoft.com/office/officeart/2005/8/layout/orgChart1"/>
    <dgm:cxn modelId="{A00D5B98-9A9A-471F-A161-332E234298AF}" type="presParOf" srcId="{914197CB-8369-4E0E-A2FE-D0000B76B23B}" destId="{17AC34A7-9F5B-4C2B-A1D4-90A00B99F255}" srcOrd="0" destOrd="0" presId="urn:microsoft.com/office/officeart/2005/8/layout/orgChart1"/>
    <dgm:cxn modelId="{04DB7CAF-951A-4A23-95A5-B6E1774B5332}" type="presParOf" srcId="{17AC34A7-9F5B-4C2B-A1D4-90A00B99F255}" destId="{9C8EFDDF-8775-4985-BB1D-D5CE00A1C4ED}" srcOrd="0" destOrd="0" presId="urn:microsoft.com/office/officeart/2005/8/layout/orgChart1"/>
    <dgm:cxn modelId="{024C514B-D818-4271-B195-D96D14AE92B3}" type="presParOf" srcId="{17AC34A7-9F5B-4C2B-A1D4-90A00B99F255}" destId="{E787837C-E6DF-4BE8-94A0-D877F0F2D30A}" srcOrd="1" destOrd="0" presId="urn:microsoft.com/office/officeart/2005/8/layout/orgChart1"/>
    <dgm:cxn modelId="{21562CD9-A787-4DA9-9213-12EEFC34DEFD}" type="presParOf" srcId="{914197CB-8369-4E0E-A2FE-D0000B76B23B}" destId="{4B159EB4-70D2-46B2-9258-E8E2A52F0DA1}" srcOrd="1" destOrd="0" presId="urn:microsoft.com/office/officeart/2005/8/layout/orgChart1"/>
    <dgm:cxn modelId="{0AEED01D-0A61-4B50-830B-8A358A6290EB}" type="presParOf" srcId="{914197CB-8369-4E0E-A2FE-D0000B76B23B}" destId="{DC65F4F5-434B-4736-968E-8452A9283DE4}" srcOrd="2" destOrd="0" presId="urn:microsoft.com/office/officeart/2005/8/layout/orgChart1"/>
    <dgm:cxn modelId="{4EFBC70D-ACD6-436C-9E83-66CCD320E04E}" type="presParOf" srcId="{F4906EDE-E107-481F-8039-B8EC79C7ED82}" destId="{C2A00D7B-C146-43D7-9DD6-4B813273EFF2}" srcOrd="4" destOrd="0" presId="urn:microsoft.com/office/officeart/2005/8/layout/orgChart1"/>
    <dgm:cxn modelId="{C2920A73-E7EF-4197-8EFB-F3ECF4E28F71}" type="presParOf" srcId="{F4906EDE-E107-481F-8039-B8EC79C7ED82}" destId="{12C83926-E84E-4CE0-9295-C7297CA4EABF}" srcOrd="5" destOrd="0" presId="urn:microsoft.com/office/officeart/2005/8/layout/orgChart1"/>
    <dgm:cxn modelId="{5C21C7BE-8758-4B43-A51D-63205AE4A487}" type="presParOf" srcId="{12C83926-E84E-4CE0-9295-C7297CA4EABF}" destId="{2B7379EA-E7D0-4501-ABFD-56E73736BE24}" srcOrd="0" destOrd="0" presId="urn:microsoft.com/office/officeart/2005/8/layout/orgChart1"/>
    <dgm:cxn modelId="{CC3F8D86-9EBF-47FD-9D05-301D8F972F5C}" type="presParOf" srcId="{2B7379EA-E7D0-4501-ABFD-56E73736BE24}" destId="{C7FB6C4B-4056-4F99-A209-AC53DE3B4943}" srcOrd="0" destOrd="0" presId="urn:microsoft.com/office/officeart/2005/8/layout/orgChart1"/>
    <dgm:cxn modelId="{5CA65D8F-0851-4A3E-B7D9-C10245014E79}" type="presParOf" srcId="{2B7379EA-E7D0-4501-ABFD-56E73736BE24}" destId="{0D8C3072-93BE-426B-9118-558B939CB038}" srcOrd="1" destOrd="0" presId="urn:microsoft.com/office/officeart/2005/8/layout/orgChart1"/>
    <dgm:cxn modelId="{B9879A3E-2564-4627-B3AD-DDD6915FA800}" type="presParOf" srcId="{12C83926-E84E-4CE0-9295-C7297CA4EABF}" destId="{E95EF234-A6D2-4996-B6F5-2B7C21F132A5}" srcOrd="1" destOrd="0" presId="urn:microsoft.com/office/officeart/2005/8/layout/orgChart1"/>
    <dgm:cxn modelId="{740302CD-8954-4D41-8A6C-A0CFAA3A01E3}" type="presParOf" srcId="{12C83926-E84E-4CE0-9295-C7297CA4EABF}" destId="{FE863321-7241-4571-AC3E-B5ED2AC9B22D}" srcOrd="2" destOrd="0" presId="urn:microsoft.com/office/officeart/2005/8/layout/orgChart1"/>
    <dgm:cxn modelId="{89DA9E82-A2A1-4B12-BCE6-E8FA95BC6CCB}" type="presParOf" srcId="{F4906EDE-E107-481F-8039-B8EC79C7ED82}" destId="{B7B24B23-E95D-44E3-A341-50E10D0BF53B}" srcOrd="6" destOrd="0" presId="urn:microsoft.com/office/officeart/2005/8/layout/orgChart1"/>
    <dgm:cxn modelId="{448C8EC1-82AC-44A3-94F6-B8A76FCC5EF7}" type="presParOf" srcId="{F4906EDE-E107-481F-8039-B8EC79C7ED82}" destId="{5E7B9463-F9FF-4559-B304-02AB6CB2F713}" srcOrd="7" destOrd="0" presId="urn:microsoft.com/office/officeart/2005/8/layout/orgChart1"/>
    <dgm:cxn modelId="{3B9793BD-DF1A-4B4F-BDE7-EFEBB3DEFE54}" type="presParOf" srcId="{5E7B9463-F9FF-4559-B304-02AB6CB2F713}" destId="{E76D8CE3-3756-4F2E-B4B1-11C540394BA3}" srcOrd="0" destOrd="0" presId="urn:microsoft.com/office/officeart/2005/8/layout/orgChart1"/>
    <dgm:cxn modelId="{BFA916CC-4230-437E-A2C7-D0AD08005324}" type="presParOf" srcId="{E76D8CE3-3756-4F2E-B4B1-11C540394BA3}" destId="{9FB475B5-31A3-4C36-A230-A57FB8CAA467}" srcOrd="0" destOrd="0" presId="urn:microsoft.com/office/officeart/2005/8/layout/orgChart1"/>
    <dgm:cxn modelId="{2B40140E-4565-4CF8-9437-130E3928A899}" type="presParOf" srcId="{E76D8CE3-3756-4F2E-B4B1-11C540394BA3}" destId="{1B7A07E3-01AE-4252-98C1-54717413EC9C}" srcOrd="1" destOrd="0" presId="urn:microsoft.com/office/officeart/2005/8/layout/orgChart1"/>
    <dgm:cxn modelId="{95D079EF-AE2C-4607-A28F-03AFFE5BFD1D}" type="presParOf" srcId="{5E7B9463-F9FF-4559-B304-02AB6CB2F713}" destId="{99A3BBCD-7A0D-4B21-BBD6-321142FCD972}" srcOrd="1" destOrd="0" presId="urn:microsoft.com/office/officeart/2005/8/layout/orgChart1"/>
    <dgm:cxn modelId="{C0D9286E-2064-4268-BFBA-C9DAA99AD558}" type="presParOf" srcId="{5E7B9463-F9FF-4559-B304-02AB6CB2F713}" destId="{3E7A3731-6C29-4C2E-8EF4-7BFF773253B5}" srcOrd="2" destOrd="0" presId="urn:microsoft.com/office/officeart/2005/8/layout/orgChart1"/>
    <dgm:cxn modelId="{AE77D2DF-3151-4FC4-A51A-5B26A798DB87}" type="presParOf" srcId="{F82E4BAD-B9B8-4489-BE40-EA0892C3B5E0}" destId="{108D75A2-958A-4903-9A55-B9B9FFF94A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7BBAB-08CD-450F-8586-1EA4F5AF3CB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B3DE4F-A306-426F-9080-885C11203FC6}">
      <dgm:prSet phldrT="[Текст]" custT="1"/>
      <dgm:spPr/>
      <dgm:t>
        <a:bodyPr/>
        <a:lstStyle/>
        <a:p>
          <a:r>
            <a:rPr lang="ru-RU" sz="1800" dirty="0" smtClean="0"/>
            <a:t>Общая психология</a:t>
          </a:r>
          <a:endParaRPr lang="ru-RU" sz="1800" dirty="0"/>
        </a:p>
      </dgm:t>
    </dgm:pt>
    <dgm:pt modelId="{2AACA264-26EB-4F5B-B3B1-597E21F8732E}" type="parTrans" cxnId="{A77062E4-3EE4-4CC9-B981-70DD70DA1925}">
      <dgm:prSet/>
      <dgm:spPr/>
      <dgm:t>
        <a:bodyPr/>
        <a:lstStyle/>
        <a:p>
          <a:endParaRPr lang="ru-RU" sz="2400"/>
        </a:p>
      </dgm:t>
    </dgm:pt>
    <dgm:pt modelId="{7D319A73-2229-485F-80DC-0408A8D863B1}" type="sibTrans" cxnId="{A77062E4-3EE4-4CC9-B981-70DD70DA1925}">
      <dgm:prSet custT="1"/>
      <dgm:spPr/>
      <dgm:t>
        <a:bodyPr/>
        <a:lstStyle/>
        <a:p>
          <a:r>
            <a:rPr lang="ru-RU" sz="2000" dirty="0" smtClean="0"/>
            <a:t>Психология личности</a:t>
          </a:r>
          <a:endParaRPr lang="ru-RU" sz="2000" dirty="0"/>
        </a:p>
      </dgm:t>
    </dgm:pt>
    <dgm:pt modelId="{9AD015FE-14CB-4B02-B671-52BED5E5D5A5}">
      <dgm:prSet phldrT="[Текст]" custT="1"/>
      <dgm:spPr/>
      <dgm:t>
        <a:bodyPr/>
        <a:lstStyle/>
        <a:p>
          <a:r>
            <a:rPr lang="ru-RU" sz="1700" dirty="0" smtClean="0"/>
            <a:t>Возрастная психология</a:t>
          </a:r>
          <a:endParaRPr lang="ru-RU" sz="1700" dirty="0"/>
        </a:p>
      </dgm:t>
    </dgm:pt>
    <dgm:pt modelId="{33E64818-CEA0-4429-B3C6-2F77700A0192}" type="parTrans" cxnId="{4DDA653C-EBDF-40D6-BF01-5DF6019B10B0}">
      <dgm:prSet/>
      <dgm:spPr/>
      <dgm:t>
        <a:bodyPr/>
        <a:lstStyle/>
        <a:p>
          <a:endParaRPr lang="ru-RU" sz="2400"/>
        </a:p>
      </dgm:t>
    </dgm:pt>
    <dgm:pt modelId="{E0295E97-BEF3-451B-80E8-71B772E3301F}" type="sibTrans" cxnId="{4DDA653C-EBDF-40D6-BF01-5DF6019B10B0}">
      <dgm:prSet custT="1"/>
      <dgm:spPr/>
      <dgm:t>
        <a:bodyPr/>
        <a:lstStyle/>
        <a:p>
          <a:r>
            <a:rPr lang="ru-RU" sz="1700" dirty="0" smtClean="0"/>
            <a:t>Прикладная</a:t>
          </a:r>
          <a:r>
            <a:rPr lang="ru-RU" sz="1800" dirty="0" smtClean="0"/>
            <a:t> психология</a:t>
          </a:r>
          <a:endParaRPr lang="ru-RU" sz="1800" dirty="0"/>
        </a:p>
      </dgm:t>
    </dgm:pt>
    <dgm:pt modelId="{D28F718B-7FE2-495C-A335-38C4901A917D}">
      <dgm:prSet phldrT="[Текст]" custT="1"/>
      <dgm:spPr/>
      <dgm:t>
        <a:bodyPr/>
        <a:lstStyle/>
        <a:p>
          <a:r>
            <a:rPr lang="ru-RU" sz="1600" dirty="0" smtClean="0"/>
            <a:t>Дифференциальная психология</a:t>
          </a:r>
          <a:endParaRPr lang="ru-RU" sz="1600" dirty="0"/>
        </a:p>
      </dgm:t>
    </dgm:pt>
    <dgm:pt modelId="{5D57BDE9-35B7-4AF6-9312-320A4DE46642}" type="parTrans" cxnId="{C7595252-B1BD-43ED-9326-ECF78E8CB2CD}">
      <dgm:prSet/>
      <dgm:spPr/>
      <dgm:t>
        <a:bodyPr/>
        <a:lstStyle/>
        <a:p>
          <a:endParaRPr lang="ru-RU" sz="2400"/>
        </a:p>
      </dgm:t>
    </dgm:pt>
    <dgm:pt modelId="{438E9FA4-AC79-4DE5-B618-4C73C1457D07}" type="sibTrans" cxnId="{C7595252-B1BD-43ED-9326-ECF78E8CB2CD}">
      <dgm:prSet custT="1"/>
      <dgm:spPr/>
      <dgm:t>
        <a:bodyPr/>
        <a:lstStyle/>
        <a:p>
          <a:r>
            <a:rPr lang="ru-RU" sz="1800" dirty="0" smtClean="0"/>
            <a:t>Социальная психология</a:t>
          </a:r>
          <a:endParaRPr lang="ru-RU" sz="1800" dirty="0"/>
        </a:p>
      </dgm:t>
    </dgm:pt>
    <dgm:pt modelId="{9E07BE13-633D-40B0-A42E-24311A46DFAD}" type="pres">
      <dgm:prSet presAssocID="{91E7BBAB-08CD-450F-8586-1EA4F5AF3CB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2F3C8A9-FE97-4B6F-BB0B-B797ACC947ED}" type="pres">
      <dgm:prSet presAssocID="{BDB3DE4F-A306-426F-9080-885C11203FC6}" presName="composite" presStyleCnt="0"/>
      <dgm:spPr/>
    </dgm:pt>
    <dgm:pt modelId="{71337C19-A1B4-4DB0-9B78-824569B47C3F}" type="pres">
      <dgm:prSet presAssocID="{BDB3DE4F-A306-426F-9080-885C11203FC6}" presName="Parent1" presStyleLbl="node1" presStyleIdx="0" presStyleCnt="6" custScaleX="130547" custScaleY="122778" custLinFactNeighborX="19310" custLinFactNeighborY="-1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567CA-C950-4496-B46E-D26DA73EC86B}" type="pres">
      <dgm:prSet presAssocID="{BDB3DE4F-A306-426F-9080-885C11203FC6}" presName="Childtext1" presStyleLbl="revTx" presStyleIdx="0" presStyleCnt="3" custLinFactNeighborX="2252" custLinFactNeighborY="-8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2F70-7CA6-43BD-A89A-09B92ED10B0A}" type="pres">
      <dgm:prSet presAssocID="{BDB3DE4F-A306-426F-9080-885C11203FC6}" presName="BalanceSpacing" presStyleCnt="0"/>
      <dgm:spPr/>
    </dgm:pt>
    <dgm:pt modelId="{96A5F113-F03E-4D3B-AE93-9FDEE322164D}" type="pres">
      <dgm:prSet presAssocID="{BDB3DE4F-A306-426F-9080-885C11203FC6}" presName="BalanceSpacing1" presStyleCnt="0"/>
      <dgm:spPr/>
    </dgm:pt>
    <dgm:pt modelId="{30700EC5-47E1-4A30-8A29-9DCA8C0C56BD}" type="pres">
      <dgm:prSet presAssocID="{7D319A73-2229-485F-80DC-0408A8D863B1}" presName="Accent1Text" presStyleLbl="node1" presStyleIdx="1" presStyleCnt="6" custScaleX="135019" custScaleY="123052" custLinFactNeighborX="-18189" custLinFactNeighborY="0"/>
      <dgm:spPr/>
      <dgm:t>
        <a:bodyPr/>
        <a:lstStyle/>
        <a:p>
          <a:endParaRPr lang="ru-RU"/>
        </a:p>
      </dgm:t>
    </dgm:pt>
    <dgm:pt modelId="{F6944035-AB70-4F55-8F1C-BFDE2D288438}" type="pres">
      <dgm:prSet presAssocID="{7D319A73-2229-485F-80DC-0408A8D863B1}" presName="spaceBetweenRectangles" presStyleCnt="0"/>
      <dgm:spPr/>
    </dgm:pt>
    <dgm:pt modelId="{4B7ECFB3-9A82-44EF-B361-A3C85A4E2862}" type="pres">
      <dgm:prSet presAssocID="{9AD015FE-14CB-4B02-B671-52BED5E5D5A5}" presName="composite" presStyleCnt="0"/>
      <dgm:spPr/>
    </dgm:pt>
    <dgm:pt modelId="{8E152672-E334-42BB-AF8C-5C26C5460F76}" type="pres">
      <dgm:prSet presAssocID="{9AD015FE-14CB-4B02-B671-52BED5E5D5A5}" presName="Parent1" presStyleLbl="node1" presStyleIdx="2" presStyleCnt="6" custScaleX="124765" custScaleY="1130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AD52D-B890-4FEA-BF1C-AA39D84B87A7}" type="pres">
      <dgm:prSet presAssocID="{9AD015FE-14CB-4B02-B671-52BED5E5D5A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0B31B-984E-44FA-AEED-511FE38C3B78}" type="pres">
      <dgm:prSet presAssocID="{9AD015FE-14CB-4B02-B671-52BED5E5D5A5}" presName="BalanceSpacing" presStyleCnt="0"/>
      <dgm:spPr/>
    </dgm:pt>
    <dgm:pt modelId="{D1079280-365D-4893-91DC-31F14C9AD86D}" type="pres">
      <dgm:prSet presAssocID="{9AD015FE-14CB-4B02-B671-52BED5E5D5A5}" presName="BalanceSpacing1" presStyleCnt="0"/>
      <dgm:spPr/>
    </dgm:pt>
    <dgm:pt modelId="{1ECA99CE-4DF0-4DEB-8956-BF4BD168D895}" type="pres">
      <dgm:prSet presAssocID="{E0295E97-BEF3-451B-80E8-71B772E3301F}" presName="Accent1Text" presStyleLbl="node1" presStyleIdx="3" presStyleCnt="6" custScaleX="118561" custScaleY="110791" custLinFactNeighborX="30844" custLinFactNeighborY="1742"/>
      <dgm:spPr/>
      <dgm:t>
        <a:bodyPr/>
        <a:lstStyle/>
        <a:p>
          <a:endParaRPr lang="ru-RU"/>
        </a:p>
      </dgm:t>
    </dgm:pt>
    <dgm:pt modelId="{9238C883-BA2C-40E2-B375-A86F5D39188B}" type="pres">
      <dgm:prSet presAssocID="{E0295E97-BEF3-451B-80E8-71B772E3301F}" presName="spaceBetweenRectangles" presStyleCnt="0"/>
      <dgm:spPr/>
    </dgm:pt>
    <dgm:pt modelId="{9CB4E284-A798-4BFC-80C0-00969B2C7440}" type="pres">
      <dgm:prSet presAssocID="{D28F718B-7FE2-495C-A335-38C4901A917D}" presName="composite" presStyleCnt="0"/>
      <dgm:spPr/>
    </dgm:pt>
    <dgm:pt modelId="{CBAB0150-9880-4F4D-8AEB-982E9A174CEE}" type="pres">
      <dgm:prSet presAssocID="{D28F718B-7FE2-495C-A335-38C4901A917D}" presName="Parent1" presStyleLbl="node1" presStyleIdx="4" presStyleCnt="6" custScaleX="119701" custScaleY="120064" custLinFactNeighborX="14041" custLinFactNeighborY="-1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EB896-598C-4246-8E3E-784530844A18}" type="pres">
      <dgm:prSet presAssocID="{D28F718B-7FE2-495C-A335-38C4901A91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1A04C-A9F3-4946-BBD4-53A4FF343D26}" type="pres">
      <dgm:prSet presAssocID="{D28F718B-7FE2-495C-A335-38C4901A917D}" presName="BalanceSpacing" presStyleCnt="0"/>
      <dgm:spPr/>
    </dgm:pt>
    <dgm:pt modelId="{D7A80F45-5462-48F5-826D-6D49010DDD6D}" type="pres">
      <dgm:prSet presAssocID="{D28F718B-7FE2-495C-A335-38C4901A917D}" presName="BalanceSpacing1" presStyleCnt="0"/>
      <dgm:spPr/>
    </dgm:pt>
    <dgm:pt modelId="{3A20B466-4C05-4708-91C6-DF4DF6C0D97A}" type="pres">
      <dgm:prSet presAssocID="{438E9FA4-AC79-4DE5-B618-4C73C1457D07}" presName="Accent1Text" presStyleLbl="node1" presStyleIdx="5" presStyleCnt="6" custScaleX="120454" custScaleY="120429" custLinFactNeighborX="-10189" custLinFactNeighborY="-212"/>
      <dgm:spPr/>
      <dgm:t>
        <a:bodyPr/>
        <a:lstStyle/>
        <a:p>
          <a:endParaRPr lang="ru-RU"/>
        </a:p>
      </dgm:t>
    </dgm:pt>
  </dgm:ptLst>
  <dgm:cxnLst>
    <dgm:cxn modelId="{A77062E4-3EE4-4CC9-B981-70DD70DA1925}" srcId="{91E7BBAB-08CD-450F-8586-1EA4F5AF3CB1}" destId="{BDB3DE4F-A306-426F-9080-885C11203FC6}" srcOrd="0" destOrd="0" parTransId="{2AACA264-26EB-4F5B-B3B1-597E21F8732E}" sibTransId="{7D319A73-2229-485F-80DC-0408A8D863B1}"/>
    <dgm:cxn modelId="{434B1AFE-09B2-404A-A85C-EB355D81C3B1}" type="presOf" srcId="{91E7BBAB-08CD-450F-8586-1EA4F5AF3CB1}" destId="{9E07BE13-633D-40B0-A42E-24311A46DFAD}" srcOrd="0" destOrd="0" presId="urn:microsoft.com/office/officeart/2008/layout/AlternatingHexagons"/>
    <dgm:cxn modelId="{C7595252-B1BD-43ED-9326-ECF78E8CB2CD}" srcId="{91E7BBAB-08CD-450F-8586-1EA4F5AF3CB1}" destId="{D28F718B-7FE2-495C-A335-38C4901A917D}" srcOrd="2" destOrd="0" parTransId="{5D57BDE9-35B7-4AF6-9312-320A4DE46642}" sibTransId="{438E9FA4-AC79-4DE5-B618-4C73C1457D07}"/>
    <dgm:cxn modelId="{0AFE2A44-CCA4-4E8B-B757-F7FA6C8AEB7E}" type="presOf" srcId="{E0295E97-BEF3-451B-80E8-71B772E3301F}" destId="{1ECA99CE-4DF0-4DEB-8956-BF4BD168D895}" srcOrd="0" destOrd="0" presId="urn:microsoft.com/office/officeart/2008/layout/AlternatingHexagons"/>
    <dgm:cxn modelId="{E451C5C6-DB8B-4C4A-B7E4-BBE09FF52F3B}" type="presOf" srcId="{D28F718B-7FE2-495C-A335-38C4901A917D}" destId="{CBAB0150-9880-4F4D-8AEB-982E9A174CEE}" srcOrd="0" destOrd="0" presId="urn:microsoft.com/office/officeart/2008/layout/AlternatingHexagons"/>
    <dgm:cxn modelId="{4DDA653C-EBDF-40D6-BF01-5DF6019B10B0}" srcId="{91E7BBAB-08CD-450F-8586-1EA4F5AF3CB1}" destId="{9AD015FE-14CB-4B02-B671-52BED5E5D5A5}" srcOrd="1" destOrd="0" parTransId="{33E64818-CEA0-4429-B3C6-2F77700A0192}" sibTransId="{E0295E97-BEF3-451B-80E8-71B772E3301F}"/>
    <dgm:cxn modelId="{D5FEC600-CF6A-4982-AEA2-CCFE7FEAC371}" type="presOf" srcId="{438E9FA4-AC79-4DE5-B618-4C73C1457D07}" destId="{3A20B466-4C05-4708-91C6-DF4DF6C0D97A}" srcOrd="0" destOrd="0" presId="urn:microsoft.com/office/officeart/2008/layout/AlternatingHexagons"/>
    <dgm:cxn modelId="{0222E721-AB16-44C1-B93C-B4A5891B2401}" type="presOf" srcId="{BDB3DE4F-A306-426F-9080-885C11203FC6}" destId="{71337C19-A1B4-4DB0-9B78-824569B47C3F}" srcOrd="0" destOrd="0" presId="urn:microsoft.com/office/officeart/2008/layout/AlternatingHexagons"/>
    <dgm:cxn modelId="{8150232F-6CE4-4F17-8444-7B302543B960}" type="presOf" srcId="{9AD015FE-14CB-4B02-B671-52BED5E5D5A5}" destId="{8E152672-E334-42BB-AF8C-5C26C5460F76}" srcOrd="0" destOrd="0" presId="urn:microsoft.com/office/officeart/2008/layout/AlternatingHexagons"/>
    <dgm:cxn modelId="{AD587E7A-B1D8-4485-8CB0-7CA74FAC0493}" type="presOf" srcId="{7D319A73-2229-485F-80DC-0408A8D863B1}" destId="{30700EC5-47E1-4A30-8A29-9DCA8C0C56BD}" srcOrd="0" destOrd="0" presId="urn:microsoft.com/office/officeart/2008/layout/AlternatingHexagons"/>
    <dgm:cxn modelId="{E4BF2870-8006-477A-A513-1354E433DFDE}" type="presParOf" srcId="{9E07BE13-633D-40B0-A42E-24311A46DFAD}" destId="{72F3C8A9-FE97-4B6F-BB0B-B797ACC947ED}" srcOrd="0" destOrd="0" presId="urn:microsoft.com/office/officeart/2008/layout/AlternatingHexagons"/>
    <dgm:cxn modelId="{33D7FFFB-F7FD-4440-B65D-4FBE995AF68F}" type="presParOf" srcId="{72F3C8A9-FE97-4B6F-BB0B-B797ACC947ED}" destId="{71337C19-A1B4-4DB0-9B78-824569B47C3F}" srcOrd="0" destOrd="0" presId="urn:microsoft.com/office/officeart/2008/layout/AlternatingHexagons"/>
    <dgm:cxn modelId="{EE5AEBA0-DD4B-4976-AF5A-3487CB7BEF48}" type="presParOf" srcId="{72F3C8A9-FE97-4B6F-BB0B-B797ACC947ED}" destId="{A98567CA-C950-4496-B46E-D26DA73EC86B}" srcOrd="1" destOrd="0" presId="urn:microsoft.com/office/officeart/2008/layout/AlternatingHexagons"/>
    <dgm:cxn modelId="{175A3AAF-A9F0-4D89-9C05-9A30A4AA1422}" type="presParOf" srcId="{72F3C8A9-FE97-4B6F-BB0B-B797ACC947ED}" destId="{9AC12F70-7CA6-43BD-A89A-09B92ED10B0A}" srcOrd="2" destOrd="0" presId="urn:microsoft.com/office/officeart/2008/layout/AlternatingHexagons"/>
    <dgm:cxn modelId="{5F8E8A42-4584-42D2-B10F-A37159964D23}" type="presParOf" srcId="{72F3C8A9-FE97-4B6F-BB0B-B797ACC947ED}" destId="{96A5F113-F03E-4D3B-AE93-9FDEE322164D}" srcOrd="3" destOrd="0" presId="urn:microsoft.com/office/officeart/2008/layout/AlternatingHexagons"/>
    <dgm:cxn modelId="{CC9100A7-40F5-401D-A482-92812743C569}" type="presParOf" srcId="{72F3C8A9-FE97-4B6F-BB0B-B797ACC947ED}" destId="{30700EC5-47E1-4A30-8A29-9DCA8C0C56BD}" srcOrd="4" destOrd="0" presId="urn:microsoft.com/office/officeart/2008/layout/AlternatingHexagons"/>
    <dgm:cxn modelId="{AE2D25F5-D7F8-4EF3-A89C-D3DB518DAC8C}" type="presParOf" srcId="{9E07BE13-633D-40B0-A42E-24311A46DFAD}" destId="{F6944035-AB70-4F55-8F1C-BFDE2D288438}" srcOrd="1" destOrd="0" presId="urn:microsoft.com/office/officeart/2008/layout/AlternatingHexagons"/>
    <dgm:cxn modelId="{3E64927B-4FA5-4CE9-AA76-0A871683A0AC}" type="presParOf" srcId="{9E07BE13-633D-40B0-A42E-24311A46DFAD}" destId="{4B7ECFB3-9A82-44EF-B361-A3C85A4E2862}" srcOrd="2" destOrd="0" presId="urn:microsoft.com/office/officeart/2008/layout/AlternatingHexagons"/>
    <dgm:cxn modelId="{8359E8E1-C4FF-42F2-B1CC-33BB6EA04F12}" type="presParOf" srcId="{4B7ECFB3-9A82-44EF-B361-A3C85A4E2862}" destId="{8E152672-E334-42BB-AF8C-5C26C5460F76}" srcOrd="0" destOrd="0" presId="urn:microsoft.com/office/officeart/2008/layout/AlternatingHexagons"/>
    <dgm:cxn modelId="{F33A77A3-5FD8-42FA-90A4-8B8BFD2FB28D}" type="presParOf" srcId="{4B7ECFB3-9A82-44EF-B361-A3C85A4E2862}" destId="{7FBAD52D-B890-4FEA-BF1C-AA39D84B87A7}" srcOrd="1" destOrd="0" presId="urn:microsoft.com/office/officeart/2008/layout/AlternatingHexagons"/>
    <dgm:cxn modelId="{1B30EDF9-CA47-471C-869C-466F43EA38BF}" type="presParOf" srcId="{4B7ECFB3-9A82-44EF-B361-A3C85A4E2862}" destId="{1400B31B-984E-44FA-AEED-511FE38C3B78}" srcOrd="2" destOrd="0" presId="urn:microsoft.com/office/officeart/2008/layout/AlternatingHexagons"/>
    <dgm:cxn modelId="{382AB780-1F4E-4446-B205-B166C7BA56CD}" type="presParOf" srcId="{4B7ECFB3-9A82-44EF-B361-A3C85A4E2862}" destId="{D1079280-365D-4893-91DC-31F14C9AD86D}" srcOrd="3" destOrd="0" presId="urn:microsoft.com/office/officeart/2008/layout/AlternatingHexagons"/>
    <dgm:cxn modelId="{E11FB165-A692-4A23-AF66-A3D2DFDDF820}" type="presParOf" srcId="{4B7ECFB3-9A82-44EF-B361-A3C85A4E2862}" destId="{1ECA99CE-4DF0-4DEB-8956-BF4BD168D895}" srcOrd="4" destOrd="0" presId="urn:microsoft.com/office/officeart/2008/layout/AlternatingHexagons"/>
    <dgm:cxn modelId="{9714FEBE-E018-48E4-BF65-8C8334957399}" type="presParOf" srcId="{9E07BE13-633D-40B0-A42E-24311A46DFAD}" destId="{9238C883-BA2C-40E2-B375-A86F5D39188B}" srcOrd="3" destOrd="0" presId="urn:microsoft.com/office/officeart/2008/layout/AlternatingHexagons"/>
    <dgm:cxn modelId="{954996F5-BC64-4528-B841-ABC9B103706C}" type="presParOf" srcId="{9E07BE13-633D-40B0-A42E-24311A46DFAD}" destId="{9CB4E284-A798-4BFC-80C0-00969B2C7440}" srcOrd="4" destOrd="0" presId="urn:microsoft.com/office/officeart/2008/layout/AlternatingHexagons"/>
    <dgm:cxn modelId="{4E98C4A8-3FE5-4462-AEA8-9EFC6FDC356A}" type="presParOf" srcId="{9CB4E284-A798-4BFC-80C0-00969B2C7440}" destId="{CBAB0150-9880-4F4D-8AEB-982E9A174CEE}" srcOrd="0" destOrd="0" presId="urn:microsoft.com/office/officeart/2008/layout/AlternatingHexagons"/>
    <dgm:cxn modelId="{3F2A14A2-F37B-4390-8295-D6B5A3C22111}" type="presParOf" srcId="{9CB4E284-A798-4BFC-80C0-00969B2C7440}" destId="{8B2EB896-598C-4246-8E3E-784530844A18}" srcOrd="1" destOrd="0" presId="urn:microsoft.com/office/officeart/2008/layout/AlternatingHexagons"/>
    <dgm:cxn modelId="{88ECB16B-EACE-44E3-B694-B7B440269382}" type="presParOf" srcId="{9CB4E284-A798-4BFC-80C0-00969B2C7440}" destId="{9DE1A04C-A9F3-4946-BBD4-53A4FF343D26}" srcOrd="2" destOrd="0" presId="urn:microsoft.com/office/officeart/2008/layout/AlternatingHexagons"/>
    <dgm:cxn modelId="{F054BAA4-A2D7-4969-89DA-E4EABB45B8F0}" type="presParOf" srcId="{9CB4E284-A798-4BFC-80C0-00969B2C7440}" destId="{D7A80F45-5462-48F5-826D-6D49010DDD6D}" srcOrd="3" destOrd="0" presId="urn:microsoft.com/office/officeart/2008/layout/AlternatingHexagons"/>
    <dgm:cxn modelId="{4D678F4F-70B5-4ED0-AB7B-ACEFBEC642C3}" type="presParOf" srcId="{9CB4E284-A798-4BFC-80C0-00969B2C7440}" destId="{3A20B466-4C05-4708-91C6-DF4DF6C0D97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39CB8-B0ED-418F-AD97-EDB0FD96F51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D30B2569-4AEB-4127-8870-00935C4C9612}">
      <dgm:prSet phldrT="[Текст]" custT="1"/>
      <dgm:spPr/>
      <dgm:t>
        <a:bodyPr/>
        <a:lstStyle/>
        <a:p>
          <a:r>
            <a:rPr lang="ru-RU" sz="2000" dirty="0" smtClean="0"/>
            <a:t>Сознание</a:t>
          </a:r>
          <a:endParaRPr lang="ru-RU" sz="2000" dirty="0"/>
        </a:p>
      </dgm:t>
    </dgm:pt>
    <dgm:pt modelId="{A52B77D4-0B2B-495F-A1CD-5629088B5638}" type="parTrans" cxnId="{4651A1F3-7A1A-4A33-9EF3-43962B43769A}">
      <dgm:prSet/>
      <dgm:spPr/>
      <dgm:t>
        <a:bodyPr/>
        <a:lstStyle/>
        <a:p>
          <a:endParaRPr lang="ru-RU"/>
        </a:p>
      </dgm:t>
    </dgm:pt>
    <dgm:pt modelId="{7D1E33D2-0D12-4633-A9B8-9B74197665AD}" type="sibTrans" cxnId="{4651A1F3-7A1A-4A33-9EF3-43962B43769A}">
      <dgm:prSet/>
      <dgm:spPr/>
      <dgm:t>
        <a:bodyPr/>
        <a:lstStyle/>
        <a:p>
          <a:endParaRPr lang="ru-RU"/>
        </a:p>
      </dgm:t>
    </dgm:pt>
    <dgm:pt modelId="{7CFEA916-8288-4B67-BB15-8EE29E367EC4}">
      <dgm:prSet phldrT="[Текст]" custT="1"/>
      <dgm:spPr/>
      <dgm:t>
        <a:bodyPr/>
        <a:lstStyle/>
        <a:p>
          <a:r>
            <a:rPr lang="ru-RU" sz="1800" dirty="0" smtClean="0"/>
            <a:t>Бессознательное</a:t>
          </a:r>
          <a:endParaRPr lang="ru-RU" sz="1800" dirty="0"/>
        </a:p>
      </dgm:t>
    </dgm:pt>
    <dgm:pt modelId="{52182812-8828-42C8-967B-0F036D0C7A47}" type="parTrans" cxnId="{BECD6F7F-A397-4A24-A0AE-70ADF1F0C742}">
      <dgm:prSet/>
      <dgm:spPr/>
      <dgm:t>
        <a:bodyPr/>
        <a:lstStyle/>
        <a:p>
          <a:endParaRPr lang="ru-RU"/>
        </a:p>
      </dgm:t>
    </dgm:pt>
    <dgm:pt modelId="{3F8ACE15-0529-4A15-82C3-DF6B1D42E115}" type="sibTrans" cxnId="{BECD6F7F-A397-4A24-A0AE-70ADF1F0C742}">
      <dgm:prSet/>
      <dgm:spPr/>
      <dgm:t>
        <a:bodyPr/>
        <a:lstStyle/>
        <a:p>
          <a:endParaRPr lang="ru-RU"/>
        </a:p>
      </dgm:t>
    </dgm:pt>
    <dgm:pt modelId="{0B7453A6-BD58-4A4F-924E-E8D1BE43355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Предсознательное</a:t>
          </a:r>
          <a:endParaRPr lang="ru-RU" sz="2000" dirty="0">
            <a:solidFill>
              <a:schemeClr val="tx1"/>
            </a:solidFill>
          </a:endParaRPr>
        </a:p>
      </dgm:t>
    </dgm:pt>
    <dgm:pt modelId="{37D32D8A-DEEE-47C8-9C22-7419A9FDAEC0}" type="parTrans" cxnId="{5921DF79-27B2-4AC8-BC7D-EDFBDF0BE755}">
      <dgm:prSet/>
      <dgm:spPr/>
      <dgm:t>
        <a:bodyPr/>
        <a:lstStyle/>
        <a:p>
          <a:endParaRPr lang="ru-RU"/>
        </a:p>
      </dgm:t>
    </dgm:pt>
    <dgm:pt modelId="{45DD973C-530D-4285-8846-038D56F566EF}" type="sibTrans" cxnId="{5921DF79-27B2-4AC8-BC7D-EDFBDF0BE755}">
      <dgm:prSet/>
      <dgm:spPr/>
      <dgm:t>
        <a:bodyPr/>
        <a:lstStyle/>
        <a:p>
          <a:endParaRPr lang="ru-RU"/>
        </a:p>
      </dgm:t>
    </dgm:pt>
    <dgm:pt modelId="{CE160031-B1FE-4126-A45E-6BD92357726B}" type="pres">
      <dgm:prSet presAssocID="{CE639CB8-B0ED-418F-AD97-EDB0FD96F511}" presName="compositeShape" presStyleCnt="0">
        <dgm:presLayoutVars>
          <dgm:chMax val="7"/>
          <dgm:dir/>
          <dgm:resizeHandles val="exact"/>
        </dgm:presLayoutVars>
      </dgm:prSet>
      <dgm:spPr/>
    </dgm:pt>
    <dgm:pt modelId="{CB217AFF-D98E-4E5D-ADDC-2FFA18C153B7}" type="pres">
      <dgm:prSet presAssocID="{CE639CB8-B0ED-418F-AD97-EDB0FD96F511}" presName="wedge1" presStyleLbl="node1" presStyleIdx="0" presStyleCnt="3"/>
      <dgm:spPr/>
      <dgm:t>
        <a:bodyPr/>
        <a:lstStyle/>
        <a:p>
          <a:endParaRPr lang="ru-RU"/>
        </a:p>
      </dgm:t>
    </dgm:pt>
    <dgm:pt modelId="{32E147E8-0259-4BE9-9ED9-9201327E5999}" type="pres">
      <dgm:prSet presAssocID="{CE639CB8-B0ED-418F-AD97-EDB0FD96F51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5EE2F-A30D-4E4E-A971-6C6C0B06BC93}" type="pres">
      <dgm:prSet presAssocID="{CE639CB8-B0ED-418F-AD97-EDB0FD96F511}" presName="wedge2" presStyleLbl="node1" presStyleIdx="1" presStyleCnt="3"/>
      <dgm:spPr/>
      <dgm:t>
        <a:bodyPr/>
        <a:lstStyle/>
        <a:p>
          <a:endParaRPr lang="ru-RU"/>
        </a:p>
      </dgm:t>
    </dgm:pt>
    <dgm:pt modelId="{CFB31F42-F018-4119-BAB1-9FEC68A04F95}" type="pres">
      <dgm:prSet presAssocID="{CE639CB8-B0ED-418F-AD97-EDB0FD96F51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21F4C-5055-4288-BD3C-F25E101D6038}" type="pres">
      <dgm:prSet presAssocID="{CE639CB8-B0ED-418F-AD97-EDB0FD96F511}" presName="wedge3" presStyleLbl="node1" presStyleIdx="2" presStyleCnt="3"/>
      <dgm:spPr/>
      <dgm:t>
        <a:bodyPr/>
        <a:lstStyle/>
        <a:p>
          <a:endParaRPr lang="ru-RU"/>
        </a:p>
      </dgm:t>
    </dgm:pt>
    <dgm:pt modelId="{56870F6C-8BAC-4992-B95A-F66A800B0C6D}" type="pres">
      <dgm:prSet presAssocID="{CE639CB8-B0ED-418F-AD97-EDB0FD96F51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D6F7F-A397-4A24-A0AE-70ADF1F0C742}" srcId="{CE639CB8-B0ED-418F-AD97-EDB0FD96F511}" destId="{7CFEA916-8288-4B67-BB15-8EE29E367EC4}" srcOrd="1" destOrd="0" parTransId="{52182812-8828-42C8-967B-0F036D0C7A47}" sibTransId="{3F8ACE15-0529-4A15-82C3-DF6B1D42E115}"/>
    <dgm:cxn modelId="{EB78A285-44B0-41BA-B98B-5FD613375CC2}" type="presOf" srcId="{0B7453A6-BD58-4A4F-924E-E8D1BE433554}" destId="{56870F6C-8BAC-4992-B95A-F66A800B0C6D}" srcOrd="1" destOrd="0" presId="urn:microsoft.com/office/officeart/2005/8/layout/chart3"/>
    <dgm:cxn modelId="{CBC050BE-D5F5-4D4B-BA53-578D2E124FE7}" type="presOf" srcId="{7CFEA916-8288-4B67-BB15-8EE29E367EC4}" destId="{CFB31F42-F018-4119-BAB1-9FEC68A04F95}" srcOrd="1" destOrd="0" presId="urn:microsoft.com/office/officeart/2005/8/layout/chart3"/>
    <dgm:cxn modelId="{5E89BE96-EFF0-4BAA-95C1-F4EE4C5A8B27}" type="presOf" srcId="{7CFEA916-8288-4B67-BB15-8EE29E367EC4}" destId="{4F35EE2F-A30D-4E4E-A971-6C6C0B06BC93}" srcOrd="0" destOrd="0" presId="urn:microsoft.com/office/officeart/2005/8/layout/chart3"/>
    <dgm:cxn modelId="{0351A65A-D8B2-46BD-AA3D-429C32A64612}" type="presOf" srcId="{0B7453A6-BD58-4A4F-924E-E8D1BE433554}" destId="{37421F4C-5055-4288-BD3C-F25E101D6038}" srcOrd="0" destOrd="0" presId="urn:microsoft.com/office/officeart/2005/8/layout/chart3"/>
    <dgm:cxn modelId="{F62234BB-92FC-4370-B057-1482BEAA5330}" type="presOf" srcId="{D30B2569-4AEB-4127-8870-00935C4C9612}" destId="{CB217AFF-D98E-4E5D-ADDC-2FFA18C153B7}" srcOrd="0" destOrd="0" presId="urn:microsoft.com/office/officeart/2005/8/layout/chart3"/>
    <dgm:cxn modelId="{8ECC9B0E-26F1-41FA-9284-1774B1B03683}" type="presOf" srcId="{D30B2569-4AEB-4127-8870-00935C4C9612}" destId="{32E147E8-0259-4BE9-9ED9-9201327E5999}" srcOrd="1" destOrd="0" presId="urn:microsoft.com/office/officeart/2005/8/layout/chart3"/>
    <dgm:cxn modelId="{5921DF79-27B2-4AC8-BC7D-EDFBDF0BE755}" srcId="{CE639CB8-B0ED-418F-AD97-EDB0FD96F511}" destId="{0B7453A6-BD58-4A4F-924E-E8D1BE433554}" srcOrd="2" destOrd="0" parTransId="{37D32D8A-DEEE-47C8-9C22-7419A9FDAEC0}" sibTransId="{45DD973C-530D-4285-8846-038D56F566EF}"/>
    <dgm:cxn modelId="{24F0F952-D989-4379-B3B3-3D741FD33158}" type="presOf" srcId="{CE639CB8-B0ED-418F-AD97-EDB0FD96F511}" destId="{CE160031-B1FE-4126-A45E-6BD92357726B}" srcOrd="0" destOrd="0" presId="urn:microsoft.com/office/officeart/2005/8/layout/chart3"/>
    <dgm:cxn modelId="{4651A1F3-7A1A-4A33-9EF3-43962B43769A}" srcId="{CE639CB8-B0ED-418F-AD97-EDB0FD96F511}" destId="{D30B2569-4AEB-4127-8870-00935C4C9612}" srcOrd="0" destOrd="0" parTransId="{A52B77D4-0B2B-495F-A1CD-5629088B5638}" sibTransId="{7D1E33D2-0D12-4633-A9B8-9B74197665AD}"/>
    <dgm:cxn modelId="{1BAF8550-2949-4272-8C7C-C7F8517FE50D}" type="presParOf" srcId="{CE160031-B1FE-4126-A45E-6BD92357726B}" destId="{CB217AFF-D98E-4E5D-ADDC-2FFA18C153B7}" srcOrd="0" destOrd="0" presId="urn:microsoft.com/office/officeart/2005/8/layout/chart3"/>
    <dgm:cxn modelId="{E0D4F793-38D7-44EC-A002-B0B7FC48BC98}" type="presParOf" srcId="{CE160031-B1FE-4126-A45E-6BD92357726B}" destId="{32E147E8-0259-4BE9-9ED9-9201327E5999}" srcOrd="1" destOrd="0" presId="urn:microsoft.com/office/officeart/2005/8/layout/chart3"/>
    <dgm:cxn modelId="{25DBEED4-DF50-419B-9E3F-242F72716D67}" type="presParOf" srcId="{CE160031-B1FE-4126-A45E-6BD92357726B}" destId="{4F35EE2F-A30D-4E4E-A971-6C6C0B06BC93}" srcOrd="2" destOrd="0" presId="urn:microsoft.com/office/officeart/2005/8/layout/chart3"/>
    <dgm:cxn modelId="{2F6F909D-ADF4-4973-B87A-BCFF8A822942}" type="presParOf" srcId="{CE160031-B1FE-4126-A45E-6BD92357726B}" destId="{CFB31F42-F018-4119-BAB1-9FEC68A04F95}" srcOrd="3" destOrd="0" presId="urn:microsoft.com/office/officeart/2005/8/layout/chart3"/>
    <dgm:cxn modelId="{FB595D1D-CF32-4964-9FD4-FFEE8EDD612E}" type="presParOf" srcId="{CE160031-B1FE-4126-A45E-6BD92357726B}" destId="{37421F4C-5055-4288-BD3C-F25E101D6038}" srcOrd="4" destOrd="0" presId="urn:microsoft.com/office/officeart/2005/8/layout/chart3"/>
    <dgm:cxn modelId="{BD033376-5B20-40F1-B079-34AFFD32DE37}" type="presParOf" srcId="{CE160031-B1FE-4126-A45E-6BD92357726B}" destId="{56870F6C-8BAC-4992-B95A-F66A800B0C6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7665F0-25AC-44E3-A673-3EA0E9F5DA9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7355770-F738-455E-9DD0-597F6CBF1EFE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Сверх-Я</a:t>
          </a:r>
          <a:r>
            <a:rPr lang="ru-RU" dirty="0" smtClean="0"/>
            <a:t>» (</a:t>
          </a:r>
          <a:r>
            <a:rPr lang="en-US" dirty="0" smtClean="0"/>
            <a:t>Super-Ego)</a:t>
          </a:r>
          <a:r>
            <a:rPr lang="ru-RU" dirty="0" smtClean="0"/>
            <a:t>)</a:t>
          </a:r>
          <a:endParaRPr lang="ru-RU" dirty="0"/>
        </a:p>
      </dgm:t>
    </dgm:pt>
    <dgm:pt modelId="{1D758EB9-5BA0-4BFB-AA32-1EF919DF0B6B}" type="parTrans" cxnId="{390056F1-B908-4D29-AA78-345CFA0BC084}">
      <dgm:prSet/>
      <dgm:spPr/>
      <dgm:t>
        <a:bodyPr/>
        <a:lstStyle/>
        <a:p>
          <a:endParaRPr lang="ru-RU"/>
        </a:p>
      </dgm:t>
    </dgm:pt>
    <dgm:pt modelId="{2195F1A5-7CEB-4FB2-875E-259A3B8A48DD}" type="sibTrans" cxnId="{390056F1-B908-4D29-AA78-345CFA0BC084}">
      <dgm:prSet/>
      <dgm:spPr/>
      <dgm:t>
        <a:bodyPr/>
        <a:lstStyle/>
        <a:p>
          <a:endParaRPr lang="ru-RU"/>
        </a:p>
      </dgm:t>
    </dgm:pt>
    <dgm:pt modelId="{B8622D8D-CD21-495C-80AE-5472036EC25D}">
      <dgm:prSet phldrT="[Текст]"/>
      <dgm:spPr/>
      <dgm:t>
        <a:bodyPr/>
        <a:lstStyle/>
        <a:p>
          <a:r>
            <a:rPr lang="ru-RU" dirty="0" smtClean="0"/>
            <a:t>«Я» (</a:t>
          </a:r>
          <a:r>
            <a:rPr lang="en-US" dirty="0" smtClean="0"/>
            <a:t>Ego</a:t>
          </a:r>
          <a:r>
            <a:rPr lang="ru-RU" dirty="0" smtClean="0"/>
            <a:t>)</a:t>
          </a:r>
          <a:endParaRPr lang="ru-RU" dirty="0"/>
        </a:p>
      </dgm:t>
    </dgm:pt>
    <dgm:pt modelId="{7EE8F7A4-30C9-4259-9313-CDF3829DA1DD}" type="parTrans" cxnId="{5FC8FEC5-EE84-4533-B0C1-D2303D9BB2C9}">
      <dgm:prSet/>
      <dgm:spPr/>
      <dgm:t>
        <a:bodyPr/>
        <a:lstStyle/>
        <a:p>
          <a:endParaRPr lang="ru-RU"/>
        </a:p>
      </dgm:t>
    </dgm:pt>
    <dgm:pt modelId="{6F3BBBAE-EA69-41B0-979D-7F820D5F04D8}" type="sibTrans" cxnId="{5FC8FEC5-EE84-4533-B0C1-D2303D9BB2C9}">
      <dgm:prSet/>
      <dgm:spPr/>
      <dgm:t>
        <a:bodyPr/>
        <a:lstStyle/>
        <a:p>
          <a:endParaRPr lang="ru-RU"/>
        </a:p>
      </dgm:t>
    </dgm:pt>
    <dgm:pt modelId="{C24BD92F-74A1-4F4B-9878-749CB8911E48}">
      <dgm:prSet phldrT="[Текст]"/>
      <dgm:spPr/>
      <dgm:t>
        <a:bodyPr/>
        <a:lstStyle/>
        <a:p>
          <a:r>
            <a:rPr lang="ru-RU" dirty="0" smtClean="0"/>
            <a:t>«Оно» (</a:t>
          </a:r>
          <a:r>
            <a:rPr lang="en-US" dirty="0" smtClean="0"/>
            <a:t>Id</a:t>
          </a:r>
          <a:r>
            <a:rPr lang="ru-RU" dirty="0" smtClean="0"/>
            <a:t>)</a:t>
          </a:r>
          <a:endParaRPr lang="ru-RU" dirty="0"/>
        </a:p>
      </dgm:t>
    </dgm:pt>
    <dgm:pt modelId="{8439C5F2-8350-48CE-B9D5-A3F18399B83B}" type="parTrans" cxnId="{2F3CAA4D-EFE9-46F5-9B53-1838A9EC4DB1}">
      <dgm:prSet/>
      <dgm:spPr/>
      <dgm:t>
        <a:bodyPr/>
        <a:lstStyle/>
        <a:p>
          <a:endParaRPr lang="ru-RU"/>
        </a:p>
      </dgm:t>
    </dgm:pt>
    <dgm:pt modelId="{FBBD33BB-7C85-4EAB-8EB5-32312165CE6E}" type="sibTrans" cxnId="{2F3CAA4D-EFE9-46F5-9B53-1838A9EC4DB1}">
      <dgm:prSet/>
      <dgm:spPr/>
      <dgm:t>
        <a:bodyPr/>
        <a:lstStyle/>
        <a:p>
          <a:endParaRPr lang="ru-RU"/>
        </a:p>
      </dgm:t>
    </dgm:pt>
    <dgm:pt modelId="{54BFB184-D97E-4CCF-93A9-AA096C964332}" type="pres">
      <dgm:prSet presAssocID="{B07665F0-25AC-44E3-A673-3EA0E9F5DA9F}" presName="compositeShape" presStyleCnt="0">
        <dgm:presLayoutVars>
          <dgm:dir/>
          <dgm:resizeHandles/>
        </dgm:presLayoutVars>
      </dgm:prSet>
      <dgm:spPr/>
    </dgm:pt>
    <dgm:pt modelId="{6CFE77F5-C744-42A5-8458-0EECF48EC478}" type="pres">
      <dgm:prSet presAssocID="{B07665F0-25AC-44E3-A673-3EA0E9F5DA9F}" presName="pyramid" presStyleLbl="node1" presStyleIdx="0" presStyleCnt="1"/>
      <dgm:spPr/>
    </dgm:pt>
    <dgm:pt modelId="{5133949A-F557-447B-B7E3-8BB7F156B31E}" type="pres">
      <dgm:prSet presAssocID="{B07665F0-25AC-44E3-A673-3EA0E9F5DA9F}" presName="theList" presStyleCnt="0"/>
      <dgm:spPr/>
    </dgm:pt>
    <dgm:pt modelId="{6A0535E3-6296-4471-952B-DA5124DE212E}" type="pres">
      <dgm:prSet presAssocID="{37355770-F738-455E-9DD0-597F6CBF1EFE}" presName="aNode" presStyleLbl="fgAcc1" presStyleIdx="0" presStyleCnt="3" custLinFactNeighborX="-49341" custLinFactNeighborY="72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50289-B5D5-490A-8E5B-F5792A4EC6E8}" type="pres">
      <dgm:prSet presAssocID="{37355770-F738-455E-9DD0-597F6CBF1EFE}" presName="aSpace" presStyleCnt="0"/>
      <dgm:spPr/>
    </dgm:pt>
    <dgm:pt modelId="{991ED1B1-2DB5-48C8-B559-C51979A3955A}" type="pres">
      <dgm:prSet presAssocID="{B8622D8D-CD21-495C-80AE-5472036EC25D}" presName="aNode" presStyleLbl="fgAcc1" presStyleIdx="1" presStyleCnt="3" custLinFactY="348" custLinFactNeighborX="-493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A27B5-8537-4287-B7DB-D9C3CB28D793}" type="pres">
      <dgm:prSet presAssocID="{B8622D8D-CD21-495C-80AE-5472036EC25D}" presName="aSpace" presStyleCnt="0"/>
      <dgm:spPr/>
    </dgm:pt>
    <dgm:pt modelId="{53619C2E-B9CA-47C3-AFBA-3AFC16DB6CB5}" type="pres">
      <dgm:prSet presAssocID="{C24BD92F-74A1-4F4B-9878-749CB8911E48}" presName="aNode" presStyleLbl="fgAcc1" presStyleIdx="2" presStyleCnt="3" custLinFactY="3928" custLinFactNeighborX="-493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7D778-9BCC-41A4-AFA3-5CE7F8B12E78}" type="pres">
      <dgm:prSet presAssocID="{C24BD92F-74A1-4F4B-9878-749CB8911E48}" presName="aSpace" presStyleCnt="0"/>
      <dgm:spPr/>
    </dgm:pt>
  </dgm:ptLst>
  <dgm:cxnLst>
    <dgm:cxn modelId="{B7E24B00-CC2F-43C6-B8E6-A10011A90E98}" type="presOf" srcId="{C24BD92F-74A1-4F4B-9878-749CB8911E48}" destId="{53619C2E-B9CA-47C3-AFBA-3AFC16DB6CB5}" srcOrd="0" destOrd="0" presId="urn:microsoft.com/office/officeart/2005/8/layout/pyramid2"/>
    <dgm:cxn modelId="{537168C0-A376-4908-82DE-E8A3613649DE}" type="presOf" srcId="{B8622D8D-CD21-495C-80AE-5472036EC25D}" destId="{991ED1B1-2DB5-48C8-B559-C51979A3955A}" srcOrd="0" destOrd="0" presId="urn:microsoft.com/office/officeart/2005/8/layout/pyramid2"/>
    <dgm:cxn modelId="{2F3CAA4D-EFE9-46F5-9B53-1838A9EC4DB1}" srcId="{B07665F0-25AC-44E3-A673-3EA0E9F5DA9F}" destId="{C24BD92F-74A1-4F4B-9878-749CB8911E48}" srcOrd="2" destOrd="0" parTransId="{8439C5F2-8350-48CE-B9D5-A3F18399B83B}" sibTransId="{FBBD33BB-7C85-4EAB-8EB5-32312165CE6E}"/>
    <dgm:cxn modelId="{29D9D44F-0042-44FD-9948-C3DAA4058A04}" type="presOf" srcId="{37355770-F738-455E-9DD0-597F6CBF1EFE}" destId="{6A0535E3-6296-4471-952B-DA5124DE212E}" srcOrd="0" destOrd="0" presId="urn:microsoft.com/office/officeart/2005/8/layout/pyramid2"/>
    <dgm:cxn modelId="{390056F1-B908-4D29-AA78-345CFA0BC084}" srcId="{B07665F0-25AC-44E3-A673-3EA0E9F5DA9F}" destId="{37355770-F738-455E-9DD0-597F6CBF1EFE}" srcOrd="0" destOrd="0" parTransId="{1D758EB9-5BA0-4BFB-AA32-1EF919DF0B6B}" sibTransId="{2195F1A5-7CEB-4FB2-875E-259A3B8A48DD}"/>
    <dgm:cxn modelId="{3E680D88-2F24-487A-8643-30378C3F6FCD}" type="presOf" srcId="{B07665F0-25AC-44E3-A673-3EA0E9F5DA9F}" destId="{54BFB184-D97E-4CCF-93A9-AA096C964332}" srcOrd="0" destOrd="0" presId="urn:microsoft.com/office/officeart/2005/8/layout/pyramid2"/>
    <dgm:cxn modelId="{5FC8FEC5-EE84-4533-B0C1-D2303D9BB2C9}" srcId="{B07665F0-25AC-44E3-A673-3EA0E9F5DA9F}" destId="{B8622D8D-CD21-495C-80AE-5472036EC25D}" srcOrd="1" destOrd="0" parTransId="{7EE8F7A4-30C9-4259-9313-CDF3829DA1DD}" sibTransId="{6F3BBBAE-EA69-41B0-979D-7F820D5F04D8}"/>
    <dgm:cxn modelId="{6625C1A4-DEA7-4463-AEB4-10FAFC707D25}" type="presParOf" srcId="{54BFB184-D97E-4CCF-93A9-AA096C964332}" destId="{6CFE77F5-C744-42A5-8458-0EECF48EC478}" srcOrd="0" destOrd="0" presId="urn:microsoft.com/office/officeart/2005/8/layout/pyramid2"/>
    <dgm:cxn modelId="{86CA7FD5-9692-4733-B6A5-C3263F0B837C}" type="presParOf" srcId="{54BFB184-D97E-4CCF-93A9-AA096C964332}" destId="{5133949A-F557-447B-B7E3-8BB7F156B31E}" srcOrd="1" destOrd="0" presId="urn:microsoft.com/office/officeart/2005/8/layout/pyramid2"/>
    <dgm:cxn modelId="{FEE898D9-3443-4B2D-9263-48FF147C5BB0}" type="presParOf" srcId="{5133949A-F557-447B-B7E3-8BB7F156B31E}" destId="{6A0535E3-6296-4471-952B-DA5124DE212E}" srcOrd="0" destOrd="0" presId="urn:microsoft.com/office/officeart/2005/8/layout/pyramid2"/>
    <dgm:cxn modelId="{66F8A7C0-7BAC-4648-A0E3-CF0729D0DE84}" type="presParOf" srcId="{5133949A-F557-447B-B7E3-8BB7F156B31E}" destId="{03C50289-B5D5-490A-8E5B-F5792A4EC6E8}" srcOrd="1" destOrd="0" presId="urn:microsoft.com/office/officeart/2005/8/layout/pyramid2"/>
    <dgm:cxn modelId="{498D8F26-E894-4C34-A637-ECEFE4AB2A32}" type="presParOf" srcId="{5133949A-F557-447B-B7E3-8BB7F156B31E}" destId="{991ED1B1-2DB5-48C8-B559-C51979A3955A}" srcOrd="2" destOrd="0" presId="urn:microsoft.com/office/officeart/2005/8/layout/pyramid2"/>
    <dgm:cxn modelId="{08F857CF-7B06-42D8-8BE4-9D5CC9D80868}" type="presParOf" srcId="{5133949A-F557-447B-B7E3-8BB7F156B31E}" destId="{825A27B5-8537-4287-B7DB-D9C3CB28D793}" srcOrd="3" destOrd="0" presId="urn:microsoft.com/office/officeart/2005/8/layout/pyramid2"/>
    <dgm:cxn modelId="{BB7E6CA4-3FB3-49DB-8B16-E2253A2D8006}" type="presParOf" srcId="{5133949A-F557-447B-B7E3-8BB7F156B31E}" destId="{53619C2E-B9CA-47C3-AFBA-3AFC16DB6CB5}" srcOrd="4" destOrd="0" presId="urn:microsoft.com/office/officeart/2005/8/layout/pyramid2"/>
    <dgm:cxn modelId="{61DEED1F-713D-4605-BC50-E348B6930069}" type="presParOf" srcId="{5133949A-F557-447B-B7E3-8BB7F156B31E}" destId="{D817D778-9BCC-41A4-AFA3-5CE7F8B12E7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39CB8-B0ED-418F-AD97-EDB0FD96F51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D30B2569-4AEB-4127-8870-00935C4C9612}">
      <dgm:prSet phldrT="[Текст]" custT="1"/>
      <dgm:spPr/>
      <dgm:t>
        <a:bodyPr/>
        <a:lstStyle/>
        <a:p>
          <a:r>
            <a:rPr lang="ru-RU" sz="2800" dirty="0" smtClean="0"/>
            <a:t>Эго</a:t>
          </a:r>
          <a:endParaRPr lang="ru-RU" sz="2800" dirty="0"/>
        </a:p>
      </dgm:t>
    </dgm:pt>
    <dgm:pt modelId="{A52B77D4-0B2B-495F-A1CD-5629088B5638}" type="parTrans" cxnId="{4651A1F3-7A1A-4A33-9EF3-43962B43769A}">
      <dgm:prSet/>
      <dgm:spPr/>
      <dgm:t>
        <a:bodyPr/>
        <a:lstStyle/>
        <a:p>
          <a:endParaRPr lang="ru-RU"/>
        </a:p>
      </dgm:t>
    </dgm:pt>
    <dgm:pt modelId="{7D1E33D2-0D12-4633-A9B8-9B74197665AD}" type="sibTrans" cxnId="{4651A1F3-7A1A-4A33-9EF3-43962B43769A}">
      <dgm:prSet/>
      <dgm:spPr/>
      <dgm:t>
        <a:bodyPr/>
        <a:lstStyle/>
        <a:p>
          <a:endParaRPr lang="ru-RU"/>
        </a:p>
      </dgm:t>
    </dgm:pt>
    <dgm:pt modelId="{7CFEA916-8288-4B67-BB15-8EE29E367EC4}">
      <dgm:prSet phldrT="[Текст]" custT="1"/>
      <dgm:spPr/>
      <dgm:t>
        <a:bodyPr/>
        <a:lstStyle/>
        <a:p>
          <a:r>
            <a:rPr lang="ru-RU" sz="2000" dirty="0" smtClean="0"/>
            <a:t>Личное бессознательное</a:t>
          </a:r>
          <a:endParaRPr lang="ru-RU" sz="2000" dirty="0"/>
        </a:p>
      </dgm:t>
    </dgm:pt>
    <dgm:pt modelId="{52182812-8828-42C8-967B-0F036D0C7A47}" type="parTrans" cxnId="{BECD6F7F-A397-4A24-A0AE-70ADF1F0C742}">
      <dgm:prSet/>
      <dgm:spPr/>
      <dgm:t>
        <a:bodyPr/>
        <a:lstStyle/>
        <a:p>
          <a:endParaRPr lang="ru-RU"/>
        </a:p>
      </dgm:t>
    </dgm:pt>
    <dgm:pt modelId="{3F8ACE15-0529-4A15-82C3-DF6B1D42E115}" type="sibTrans" cxnId="{BECD6F7F-A397-4A24-A0AE-70ADF1F0C742}">
      <dgm:prSet/>
      <dgm:spPr/>
      <dgm:t>
        <a:bodyPr/>
        <a:lstStyle/>
        <a:p>
          <a:endParaRPr lang="ru-RU"/>
        </a:p>
      </dgm:t>
    </dgm:pt>
    <dgm:pt modelId="{0B7453A6-BD58-4A4F-924E-E8D1BE43355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Коллективное бессознательное</a:t>
          </a:r>
          <a:endParaRPr lang="ru-RU" sz="2000" dirty="0">
            <a:solidFill>
              <a:schemeClr val="tx1"/>
            </a:solidFill>
          </a:endParaRPr>
        </a:p>
      </dgm:t>
    </dgm:pt>
    <dgm:pt modelId="{37D32D8A-DEEE-47C8-9C22-7419A9FDAEC0}" type="parTrans" cxnId="{5921DF79-27B2-4AC8-BC7D-EDFBDF0BE755}">
      <dgm:prSet/>
      <dgm:spPr/>
      <dgm:t>
        <a:bodyPr/>
        <a:lstStyle/>
        <a:p>
          <a:endParaRPr lang="ru-RU"/>
        </a:p>
      </dgm:t>
    </dgm:pt>
    <dgm:pt modelId="{45DD973C-530D-4285-8846-038D56F566EF}" type="sibTrans" cxnId="{5921DF79-27B2-4AC8-BC7D-EDFBDF0BE755}">
      <dgm:prSet/>
      <dgm:spPr/>
      <dgm:t>
        <a:bodyPr/>
        <a:lstStyle/>
        <a:p>
          <a:endParaRPr lang="ru-RU"/>
        </a:p>
      </dgm:t>
    </dgm:pt>
    <dgm:pt modelId="{CE160031-B1FE-4126-A45E-6BD92357726B}" type="pres">
      <dgm:prSet presAssocID="{CE639CB8-B0ED-418F-AD97-EDB0FD96F511}" presName="compositeShape" presStyleCnt="0">
        <dgm:presLayoutVars>
          <dgm:chMax val="7"/>
          <dgm:dir/>
          <dgm:resizeHandles val="exact"/>
        </dgm:presLayoutVars>
      </dgm:prSet>
      <dgm:spPr/>
    </dgm:pt>
    <dgm:pt modelId="{CB217AFF-D98E-4E5D-ADDC-2FFA18C153B7}" type="pres">
      <dgm:prSet presAssocID="{CE639CB8-B0ED-418F-AD97-EDB0FD96F511}" presName="wedge1" presStyleLbl="node1" presStyleIdx="0" presStyleCnt="3"/>
      <dgm:spPr/>
      <dgm:t>
        <a:bodyPr/>
        <a:lstStyle/>
        <a:p>
          <a:endParaRPr lang="ru-RU"/>
        </a:p>
      </dgm:t>
    </dgm:pt>
    <dgm:pt modelId="{32E147E8-0259-4BE9-9ED9-9201327E5999}" type="pres">
      <dgm:prSet presAssocID="{CE639CB8-B0ED-418F-AD97-EDB0FD96F51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5EE2F-A30D-4E4E-A971-6C6C0B06BC93}" type="pres">
      <dgm:prSet presAssocID="{CE639CB8-B0ED-418F-AD97-EDB0FD96F511}" presName="wedge2" presStyleLbl="node1" presStyleIdx="1" presStyleCnt="3"/>
      <dgm:spPr/>
      <dgm:t>
        <a:bodyPr/>
        <a:lstStyle/>
        <a:p>
          <a:endParaRPr lang="ru-RU"/>
        </a:p>
      </dgm:t>
    </dgm:pt>
    <dgm:pt modelId="{CFB31F42-F018-4119-BAB1-9FEC68A04F95}" type="pres">
      <dgm:prSet presAssocID="{CE639CB8-B0ED-418F-AD97-EDB0FD96F51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21F4C-5055-4288-BD3C-F25E101D6038}" type="pres">
      <dgm:prSet presAssocID="{CE639CB8-B0ED-418F-AD97-EDB0FD96F511}" presName="wedge3" presStyleLbl="node1" presStyleIdx="2" presStyleCnt="3"/>
      <dgm:spPr/>
      <dgm:t>
        <a:bodyPr/>
        <a:lstStyle/>
        <a:p>
          <a:endParaRPr lang="ru-RU"/>
        </a:p>
      </dgm:t>
    </dgm:pt>
    <dgm:pt modelId="{56870F6C-8BAC-4992-B95A-F66A800B0C6D}" type="pres">
      <dgm:prSet presAssocID="{CE639CB8-B0ED-418F-AD97-EDB0FD96F51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89933-1504-4CB6-8737-A29FB67A7740}" type="presOf" srcId="{7CFEA916-8288-4B67-BB15-8EE29E367EC4}" destId="{4F35EE2F-A30D-4E4E-A971-6C6C0B06BC93}" srcOrd="0" destOrd="0" presId="urn:microsoft.com/office/officeart/2005/8/layout/chart3"/>
    <dgm:cxn modelId="{BECD6F7F-A397-4A24-A0AE-70ADF1F0C742}" srcId="{CE639CB8-B0ED-418F-AD97-EDB0FD96F511}" destId="{7CFEA916-8288-4B67-BB15-8EE29E367EC4}" srcOrd="1" destOrd="0" parTransId="{52182812-8828-42C8-967B-0F036D0C7A47}" sibTransId="{3F8ACE15-0529-4A15-82C3-DF6B1D42E115}"/>
    <dgm:cxn modelId="{BDA5E2FE-6F52-4CE2-B1E6-BCC3706798C3}" type="presOf" srcId="{0B7453A6-BD58-4A4F-924E-E8D1BE433554}" destId="{37421F4C-5055-4288-BD3C-F25E101D6038}" srcOrd="0" destOrd="0" presId="urn:microsoft.com/office/officeart/2005/8/layout/chart3"/>
    <dgm:cxn modelId="{B15CB53C-E002-4B10-81D7-081FC8BA23CE}" type="presOf" srcId="{0B7453A6-BD58-4A4F-924E-E8D1BE433554}" destId="{56870F6C-8BAC-4992-B95A-F66A800B0C6D}" srcOrd="1" destOrd="0" presId="urn:microsoft.com/office/officeart/2005/8/layout/chart3"/>
    <dgm:cxn modelId="{7843159E-17D3-47FA-8ECA-4827034D4088}" type="presOf" srcId="{D30B2569-4AEB-4127-8870-00935C4C9612}" destId="{32E147E8-0259-4BE9-9ED9-9201327E5999}" srcOrd="1" destOrd="0" presId="urn:microsoft.com/office/officeart/2005/8/layout/chart3"/>
    <dgm:cxn modelId="{4651A1F3-7A1A-4A33-9EF3-43962B43769A}" srcId="{CE639CB8-B0ED-418F-AD97-EDB0FD96F511}" destId="{D30B2569-4AEB-4127-8870-00935C4C9612}" srcOrd="0" destOrd="0" parTransId="{A52B77D4-0B2B-495F-A1CD-5629088B5638}" sibTransId="{7D1E33D2-0D12-4633-A9B8-9B74197665AD}"/>
    <dgm:cxn modelId="{892CEEE0-DE85-424E-B805-1CBBAEAD7542}" type="presOf" srcId="{CE639CB8-B0ED-418F-AD97-EDB0FD96F511}" destId="{CE160031-B1FE-4126-A45E-6BD92357726B}" srcOrd="0" destOrd="0" presId="urn:microsoft.com/office/officeart/2005/8/layout/chart3"/>
    <dgm:cxn modelId="{6F8F759F-118A-4675-BB16-BFA598680D1F}" type="presOf" srcId="{D30B2569-4AEB-4127-8870-00935C4C9612}" destId="{CB217AFF-D98E-4E5D-ADDC-2FFA18C153B7}" srcOrd="0" destOrd="0" presId="urn:microsoft.com/office/officeart/2005/8/layout/chart3"/>
    <dgm:cxn modelId="{8E1B271D-8D54-486A-B165-7C8320D5802F}" type="presOf" srcId="{7CFEA916-8288-4B67-BB15-8EE29E367EC4}" destId="{CFB31F42-F018-4119-BAB1-9FEC68A04F95}" srcOrd="1" destOrd="0" presId="urn:microsoft.com/office/officeart/2005/8/layout/chart3"/>
    <dgm:cxn modelId="{5921DF79-27B2-4AC8-BC7D-EDFBDF0BE755}" srcId="{CE639CB8-B0ED-418F-AD97-EDB0FD96F511}" destId="{0B7453A6-BD58-4A4F-924E-E8D1BE433554}" srcOrd="2" destOrd="0" parTransId="{37D32D8A-DEEE-47C8-9C22-7419A9FDAEC0}" sibTransId="{45DD973C-530D-4285-8846-038D56F566EF}"/>
    <dgm:cxn modelId="{31FC5442-F2C8-4EE9-AA4F-B15E87308FC5}" type="presParOf" srcId="{CE160031-B1FE-4126-A45E-6BD92357726B}" destId="{CB217AFF-D98E-4E5D-ADDC-2FFA18C153B7}" srcOrd="0" destOrd="0" presId="urn:microsoft.com/office/officeart/2005/8/layout/chart3"/>
    <dgm:cxn modelId="{FE4CF93D-0963-46B4-9D0B-BD8A6F1A4BCF}" type="presParOf" srcId="{CE160031-B1FE-4126-A45E-6BD92357726B}" destId="{32E147E8-0259-4BE9-9ED9-9201327E5999}" srcOrd="1" destOrd="0" presId="urn:microsoft.com/office/officeart/2005/8/layout/chart3"/>
    <dgm:cxn modelId="{792E0740-EC8A-4373-B568-29168ED8DBD8}" type="presParOf" srcId="{CE160031-B1FE-4126-A45E-6BD92357726B}" destId="{4F35EE2F-A30D-4E4E-A971-6C6C0B06BC93}" srcOrd="2" destOrd="0" presId="urn:microsoft.com/office/officeart/2005/8/layout/chart3"/>
    <dgm:cxn modelId="{041549BB-0D94-4F05-9C93-0AB270419050}" type="presParOf" srcId="{CE160031-B1FE-4126-A45E-6BD92357726B}" destId="{CFB31F42-F018-4119-BAB1-9FEC68A04F95}" srcOrd="3" destOrd="0" presId="urn:microsoft.com/office/officeart/2005/8/layout/chart3"/>
    <dgm:cxn modelId="{7BBAF82A-E598-4CBE-9E71-DB388DC3FA33}" type="presParOf" srcId="{CE160031-B1FE-4126-A45E-6BD92357726B}" destId="{37421F4C-5055-4288-BD3C-F25E101D6038}" srcOrd="4" destOrd="0" presId="urn:microsoft.com/office/officeart/2005/8/layout/chart3"/>
    <dgm:cxn modelId="{FA1A4D99-B462-48A9-84AE-721B3A2CBEA8}" type="presParOf" srcId="{CE160031-B1FE-4126-A45E-6BD92357726B}" destId="{56870F6C-8BAC-4992-B95A-F66A800B0C6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7B40ED-128E-4D88-B11E-F3F4FA4A3C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256E6D-3F00-4980-8A7E-A3D23D5A9EB4}">
      <dgm:prSet phldrT="[Текст]" custT="1"/>
      <dgm:spPr/>
      <dgm:t>
        <a:bodyPr/>
        <a:lstStyle/>
        <a:p>
          <a:r>
            <a:rPr lang="ru-RU" sz="2800" dirty="0" smtClean="0"/>
            <a:t>Архетипы</a:t>
          </a:r>
          <a:endParaRPr lang="ru-RU" sz="2800" dirty="0"/>
        </a:p>
      </dgm:t>
    </dgm:pt>
    <dgm:pt modelId="{1441442B-7B87-4F73-A08E-E3E1DD046863}" type="parTrans" cxnId="{89395DBB-6ED3-477F-86C7-5D42E977C478}">
      <dgm:prSet/>
      <dgm:spPr/>
      <dgm:t>
        <a:bodyPr/>
        <a:lstStyle/>
        <a:p>
          <a:endParaRPr lang="ru-RU" sz="2000"/>
        </a:p>
      </dgm:t>
    </dgm:pt>
    <dgm:pt modelId="{8DDFCA41-B806-4C25-B7FF-952CAB535DF4}" type="sibTrans" cxnId="{89395DBB-6ED3-477F-86C7-5D42E977C478}">
      <dgm:prSet/>
      <dgm:spPr/>
      <dgm:t>
        <a:bodyPr/>
        <a:lstStyle/>
        <a:p>
          <a:endParaRPr lang="ru-RU" sz="2000"/>
        </a:p>
      </dgm:t>
    </dgm:pt>
    <dgm:pt modelId="{F5343044-9789-4CF8-BBE7-40D0D7A3D2E2}">
      <dgm:prSet phldrT="[Текст]" custT="1"/>
      <dgm:spPr/>
      <dgm:t>
        <a:bodyPr/>
        <a:lstStyle/>
        <a:p>
          <a:r>
            <a:rPr lang="ru-RU" sz="3200" dirty="0" smtClean="0"/>
            <a:t>Персона</a:t>
          </a:r>
          <a:endParaRPr lang="ru-RU" sz="3200" dirty="0"/>
        </a:p>
      </dgm:t>
    </dgm:pt>
    <dgm:pt modelId="{8AE569D5-BDE1-444C-B743-E575160EF69A}" type="sibTrans" cxnId="{D97F5689-3FBD-42A1-B0CE-9FA19976C723}">
      <dgm:prSet/>
      <dgm:spPr/>
      <dgm:t>
        <a:bodyPr/>
        <a:lstStyle/>
        <a:p>
          <a:endParaRPr lang="ru-RU" sz="2000"/>
        </a:p>
      </dgm:t>
    </dgm:pt>
    <dgm:pt modelId="{4AA71D8D-0B47-4273-A18A-800042667B4B}" type="parTrans" cxnId="{D97F5689-3FBD-42A1-B0CE-9FA19976C723}">
      <dgm:prSet/>
      <dgm:spPr/>
      <dgm:t>
        <a:bodyPr/>
        <a:lstStyle/>
        <a:p>
          <a:endParaRPr lang="ru-RU" sz="2000"/>
        </a:p>
      </dgm:t>
    </dgm:pt>
    <dgm:pt modelId="{86AE3650-FD99-4F5E-8E20-8C04FC7FD07B}">
      <dgm:prSet phldrT="[Текст]" custT="1"/>
      <dgm:spPr/>
      <dgm:t>
        <a:bodyPr/>
        <a:lstStyle/>
        <a:p>
          <a:r>
            <a:rPr lang="ru-RU" sz="3200" dirty="0" smtClean="0"/>
            <a:t>Тень</a:t>
          </a:r>
          <a:endParaRPr lang="ru-RU" sz="3200" dirty="0"/>
        </a:p>
      </dgm:t>
    </dgm:pt>
    <dgm:pt modelId="{B51F0458-34B6-457B-AE88-6B72DB630FC5}" type="sibTrans" cxnId="{1E800907-F303-41F5-AC7E-9385F6511BA2}">
      <dgm:prSet/>
      <dgm:spPr/>
      <dgm:t>
        <a:bodyPr/>
        <a:lstStyle/>
        <a:p>
          <a:endParaRPr lang="ru-RU" sz="2000"/>
        </a:p>
      </dgm:t>
    </dgm:pt>
    <dgm:pt modelId="{BBAD9592-E16A-45B7-A2C6-2C3DBEE0020E}" type="parTrans" cxnId="{1E800907-F303-41F5-AC7E-9385F6511BA2}">
      <dgm:prSet/>
      <dgm:spPr/>
      <dgm:t>
        <a:bodyPr/>
        <a:lstStyle/>
        <a:p>
          <a:endParaRPr lang="ru-RU" sz="2000"/>
        </a:p>
      </dgm:t>
    </dgm:pt>
    <dgm:pt modelId="{0377C939-B434-41D4-9560-14B8BE41F8B1}">
      <dgm:prSet phldrT="[Текст]" custT="1"/>
      <dgm:spPr/>
      <dgm:t>
        <a:bodyPr/>
        <a:lstStyle/>
        <a:p>
          <a:r>
            <a:rPr lang="ru-RU" sz="3200" dirty="0" smtClean="0"/>
            <a:t>Самость</a:t>
          </a:r>
          <a:endParaRPr lang="ru-RU" sz="3200" dirty="0"/>
        </a:p>
      </dgm:t>
    </dgm:pt>
    <dgm:pt modelId="{B1A28D03-78E8-4311-BABA-FB31D4DE450E}" type="sibTrans" cxnId="{C1DF6498-C641-4DB4-8507-E59616441F76}">
      <dgm:prSet/>
      <dgm:spPr/>
      <dgm:t>
        <a:bodyPr/>
        <a:lstStyle/>
        <a:p>
          <a:endParaRPr lang="ru-RU" sz="2000"/>
        </a:p>
      </dgm:t>
    </dgm:pt>
    <dgm:pt modelId="{471C38C1-300C-4AAB-8468-3AA8CE36A660}" type="parTrans" cxnId="{C1DF6498-C641-4DB4-8507-E59616441F76}">
      <dgm:prSet/>
      <dgm:spPr/>
      <dgm:t>
        <a:bodyPr/>
        <a:lstStyle/>
        <a:p>
          <a:endParaRPr lang="ru-RU" sz="2000"/>
        </a:p>
      </dgm:t>
    </dgm:pt>
    <dgm:pt modelId="{C0851A04-7EFC-4C85-AC79-B8C274990300}">
      <dgm:prSet phldrT="[Текст]" custT="1"/>
      <dgm:spPr/>
      <dgm:t>
        <a:bodyPr/>
        <a:lstStyle/>
        <a:p>
          <a:r>
            <a:rPr lang="ru-RU" sz="3200" dirty="0" err="1" smtClean="0"/>
            <a:t>Анимус</a:t>
          </a:r>
          <a:r>
            <a:rPr lang="ru-RU" sz="3200" dirty="0" smtClean="0"/>
            <a:t>/</a:t>
          </a:r>
          <a:r>
            <a:rPr lang="ru-RU" sz="3200" dirty="0" err="1" smtClean="0"/>
            <a:t>анима</a:t>
          </a:r>
          <a:endParaRPr lang="ru-RU" sz="3200" dirty="0"/>
        </a:p>
      </dgm:t>
    </dgm:pt>
    <dgm:pt modelId="{EBFB81EC-AAC4-4201-8434-83297948CE59}" type="sibTrans" cxnId="{D6129BD0-3FBC-418F-8A24-5099152E68CA}">
      <dgm:prSet/>
      <dgm:spPr/>
      <dgm:t>
        <a:bodyPr/>
        <a:lstStyle/>
        <a:p>
          <a:endParaRPr lang="ru-RU" sz="2000"/>
        </a:p>
      </dgm:t>
    </dgm:pt>
    <dgm:pt modelId="{076E1154-38BD-4F99-A7F1-CCD7C40C2052}" type="parTrans" cxnId="{D6129BD0-3FBC-418F-8A24-5099152E68CA}">
      <dgm:prSet/>
      <dgm:spPr/>
      <dgm:t>
        <a:bodyPr/>
        <a:lstStyle/>
        <a:p>
          <a:endParaRPr lang="ru-RU" sz="2000"/>
        </a:p>
      </dgm:t>
    </dgm:pt>
    <dgm:pt modelId="{806D2E15-5680-4909-B6D5-C5CA4FA27D05}" type="pres">
      <dgm:prSet presAssocID="{D17B40ED-128E-4D88-B11E-F3F4FA4A3C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04E252-E63E-4AB7-B8DD-1E0D3D81BE2C}" type="pres">
      <dgm:prSet presAssocID="{D17B40ED-128E-4D88-B11E-F3F4FA4A3CD9}" presName="matrix" presStyleCnt="0"/>
      <dgm:spPr/>
    </dgm:pt>
    <dgm:pt modelId="{6E178AE0-B0DD-4D12-8ED9-62D80B42ED80}" type="pres">
      <dgm:prSet presAssocID="{D17B40ED-128E-4D88-B11E-F3F4FA4A3CD9}" presName="tile1" presStyleLbl="node1" presStyleIdx="0" presStyleCnt="4"/>
      <dgm:spPr/>
      <dgm:t>
        <a:bodyPr/>
        <a:lstStyle/>
        <a:p>
          <a:endParaRPr lang="ru-RU"/>
        </a:p>
      </dgm:t>
    </dgm:pt>
    <dgm:pt modelId="{8C4E3561-2135-4244-A4CD-F19714BEE0FD}" type="pres">
      <dgm:prSet presAssocID="{D17B40ED-128E-4D88-B11E-F3F4FA4A3C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E3435-8BE7-4B5D-8085-6A158C5F5732}" type="pres">
      <dgm:prSet presAssocID="{D17B40ED-128E-4D88-B11E-F3F4FA4A3CD9}" presName="tile2" presStyleLbl="node1" presStyleIdx="1" presStyleCnt="4"/>
      <dgm:spPr/>
      <dgm:t>
        <a:bodyPr/>
        <a:lstStyle/>
        <a:p>
          <a:endParaRPr lang="ru-RU"/>
        </a:p>
      </dgm:t>
    </dgm:pt>
    <dgm:pt modelId="{757E6C4E-14A7-44AA-AE90-CB08ADAF704A}" type="pres">
      <dgm:prSet presAssocID="{D17B40ED-128E-4D88-B11E-F3F4FA4A3C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AD86-1A39-4B82-AC29-2AA8EDAE4D4E}" type="pres">
      <dgm:prSet presAssocID="{D17B40ED-128E-4D88-B11E-F3F4FA4A3CD9}" presName="tile3" presStyleLbl="node1" presStyleIdx="2" presStyleCnt="4"/>
      <dgm:spPr/>
      <dgm:t>
        <a:bodyPr/>
        <a:lstStyle/>
        <a:p>
          <a:endParaRPr lang="ru-RU"/>
        </a:p>
      </dgm:t>
    </dgm:pt>
    <dgm:pt modelId="{49B93E10-0D6C-48AA-BF7B-AC0B25F99515}" type="pres">
      <dgm:prSet presAssocID="{D17B40ED-128E-4D88-B11E-F3F4FA4A3C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74836-526A-40F3-86F0-89ECA6EA4A8E}" type="pres">
      <dgm:prSet presAssocID="{D17B40ED-128E-4D88-B11E-F3F4FA4A3CD9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46F59E59-674A-476A-8446-26812539947F}" type="pres">
      <dgm:prSet presAssocID="{D17B40ED-128E-4D88-B11E-F3F4FA4A3C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5163C-8700-4E28-9CB6-343273E24E88}" type="pres">
      <dgm:prSet presAssocID="{D17B40ED-128E-4D88-B11E-F3F4FA4A3C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0E319-54A2-4F17-A606-8ED7ED712D0E}" type="presOf" srcId="{0377C939-B434-41D4-9560-14B8BE41F8B1}" destId="{46F59E59-674A-476A-8446-26812539947F}" srcOrd="1" destOrd="0" presId="urn:microsoft.com/office/officeart/2005/8/layout/matrix1"/>
    <dgm:cxn modelId="{1E800907-F303-41F5-AC7E-9385F6511BA2}" srcId="{4F256E6D-3F00-4980-8A7E-A3D23D5A9EB4}" destId="{86AE3650-FD99-4F5E-8E20-8C04FC7FD07B}" srcOrd="1" destOrd="0" parTransId="{BBAD9592-E16A-45B7-A2C6-2C3DBEE0020E}" sibTransId="{B51F0458-34B6-457B-AE88-6B72DB630FC5}"/>
    <dgm:cxn modelId="{478D8415-3F64-4541-9ACD-7247C57476EC}" type="presOf" srcId="{4F256E6D-3F00-4980-8A7E-A3D23D5A9EB4}" destId="{8895163C-8700-4E28-9CB6-343273E24E88}" srcOrd="0" destOrd="0" presId="urn:microsoft.com/office/officeart/2005/8/layout/matrix1"/>
    <dgm:cxn modelId="{33595416-AAF8-4A5D-ABFA-834D478DC2C6}" type="presOf" srcId="{86AE3650-FD99-4F5E-8E20-8C04FC7FD07B}" destId="{1C2E3435-8BE7-4B5D-8085-6A158C5F5732}" srcOrd="0" destOrd="0" presId="urn:microsoft.com/office/officeart/2005/8/layout/matrix1"/>
    <dgm:cxn modelId="{BD713F80-98CA-40B3-A46E-E7ABC736ED24}" type="presOf" srcId="{F5343044-9789-4CF8-BBE7-40D0D7A3D2E2}" destId="{8C4E3561-2135-4244-A4CD-F19714BEE0FD}" srcOrd="1" destOrd="0" presId="urn:microsoft.com/office/officeart/2005/8/layout/matrix1"/>
    <dgm:cxn modelId="{1AD80A74-9789-450B-9EDC-957D0C954974}" type="presOf" srcId="{0377C939-B434-41D4-9560-14B8BE41F8B1}" destId="{F8B74836-526A-40F3-86F0-89ECA6EA4A8E}" srcOrd="0" destOrd="0" presId="urn:microsoft.com/office/officeart/2005/8/layout/matrix1"/>
    <dgm:cxn modelId="{D6129BD0-3FBC-418F-8A24-5099152E68CA}" srcId="{4F256E6D-3F00-4980-8A7E-A3D23D5A9EB4}" destId="{C0851A04-7EFC-4C85-AC79-B8C274990300}" srcOrd="2" destOrd="0" parTransId="{076E1154-38BD-4F99-A7F1-CCD7C40C2052}" sibTransId="{EBFB81EC-AAC4-4201-8434-83297948CE59}"/>
    <dgm:cxn modelId="{D97F5689-3FBD-42A1-B0CE-9FA19976C723}" srcId="{4F256E6D-3F00-4980-8A7E-A3D23D5A9EB4}" destId="{F5343044-9789-4CF8-BBE7-40D0D7A3D2E2}" srcOrd="0" destOrd="0" parTransId="{4AA71D8D-0B47-4273-A18A-800042667B4B}" sibTransId="{8AE569D5-BDE1-444C-B743-E575160EF69A}"/>
    <dgm:cxn modelId="{C1DF6498-C641-4DB4-8507-E59616441F76}" srcId="{4F256E6D-3F00-4980-8A7E-A3D23D5A9EB4}" destId="{0377C939-B434-41D4-9560-14B8BE41F8B1}" srcOrd="3" destOrd="0" parTransId="{471C38C1-300C-4AAB-8468-3AA8CE36A660}" sibTransId="{B1A28D03-78E8-4311-BABA-FB31D4DE450E}"/>
    <dgm:cxn modelId="{7F1800E0-600B-4730-A00B-C4DD6F9D0B22}" type="presOf" srcId="{C0851A04-7EFC-4C85-AC79-B8C274990300}" destId="{49B93E10-0D6C-48AA-BF7B-AC0B25F99515}" srcOrd="1" destOrd="0" presId="urn:microsoft.com/office/officeart/2005/8/layout/matrix1"/>
    <dgm:cxn modelId="{D93045FF-C107-484B-A409-19C3F98B6A6F}" type="presOf" srcId="{86AE3650-FD99-4F5E-8E20-8C04FC7FD07B}" destId="{757E6C4E-14A7-44AA-AE90-CB08ADAF704A}" srcOrd="1" destOrd="0" presId="urn:microsoft.com/office/officeart/2005/8/layout/matrix1"/>
    <dgm:cxn modelId="{89395DBB-6ED3-477F-86C7-5D42E977C478}" srcId="{D17B40ED-128E-4D88-B11E-F3F4FA4A3CD9}" destId="{4F256E6D-3F00-4980-8A7E-A3D23D5A9EB4}" srcOrd="0" destOrd="0" parTransId="{1441442B-7B87-4F73-A08E-E3E1DD046863}" sibTransId="{8DDFCA41-B806-4C25-B7FF-952CAB535DF4}"/>
    <dgm:cxn modelId="{52FD57C7-10D7-4C8A-B7A0-A363E75CC35D}" type="presOf" srcId="{C0851A04-7EFC-4C85-AC79-B8C274990300}" destId="{5DD5AD86-1A39-4B82-AC29-2AA8EDAE4D4E}" srcOrd="0" destOrd="0" presId="urn:microsoft.com/office/officeart/2005/8/layout/matrix1"/>
    <dgm:cxn modelId="{0DA7DA56-BC6F-4289-B49C-EA1A60A98868}" type="presOf" srcId="{F5343044-9789-4CF8-BBE7-40D0D7A3D2E2}" destId="{6E178AE0-B0DD-4D12-8ED9-62D80B42ED80}" srcOrd="0" destOrd="0" presId="urn:microsoft.com/office/officeart/2005/8/layout/matrix1"/>
    <dgm:cxn modelId="{F0341AAC-1B67-4579-934D-E2AA56A2E712}" type="presOf" srcId="{D17B40ED-128E-4D88-B11E-F3F4FA4A3CD9}" destId="{806D2E15-5680-4909-B6D5-C5CA4FA27D05}" srcOrd="0" destOrd="0" presId="urn:microsoft.com/office/officeart/2005/8/layout/matrix1"/>
    <dgm:cxn modelId="{52B77F80-37FB-45A9-9872-F5231765F2BD}" type="presParOf" srcId="{806D2E15-5680-4909-B6D5-C5CA4FA27D05}" destId="{7304E252-E63E-4AB7-B8DD-1E0D3D81BE2C}" srcOrd="0" destOrd="0" presId="urn:microsoft.com/office/officeart/2005/8/layout/matrix1"/>
    <dgm:cxn modelId="{A53009C0-3022-43E0-ADC7-B0B4EE2B8D3A}" type="presParOf" srcId="{7304E252-E63E-4AB7-B8DD-1E0D3D81BE2C}" destId="{6E178AE0-B0DD-4D12-8ED9-62D80B42ED80}" srcOrd="0" destOrd="0" presId="urn:microsoft.com/office/officeart/2005/8/layout/matrix1"/>
    <dgm:cxn modelId="{9A206D35-1E98-475F-BC8B-C707D562CEC1}" type="presParOf" srcId="{7304E252-E63E-4AB7-B8DD-1E0D3D81BE2C}" destId="{8C4E3561-2135-4244-A4CD-F19714BEE0FD}" srcOrd="1" destOrd="0" presId="urn:microsoft.com/office/officeart/2005/8/layout/matrix1"/>
    <dgm:cxn modelId="{EBCF0338-9166-44E4-9804-AE7BC44E94B0}" type="presParOf" srcId="{7304E252-E63E-4AB7-B8DD-1E0D3D81BE2C}" destId="{1C2E3435-8BE7-4B5D-8085-6A158C5F5732}" srcOrd="2" destOrd="0" presId="urn:microsoft.com/office/officeart/2005/8/layout/matrix1"/>
    <dgm:cxn modelId="{A2BCC993-AF02-4563-ACDB-C02BAAE41BA8}" type="presParOf" srcId="{7304E252-E63E-4AB7-B8DD-1E0D3D81BE2C}" destId="{757E6C4E-14A7-44AA-AE90-CB08ADAF704A}" srcOrd="3" destOrd="0" presId="urn:microsoft.com/office/officeart/2005/8/layout/matrix1"/>
    <dgm:cxn modelId="{B176D16F-17CB-46E1-86C7-3172E1B4D54F}" type="presParOf" srcId="{7304E252-E63E-4AB7-B8DD-1E0D3D81BE2C}" destId="{5DD5AD86-1A39-4B82-AC29-2AA8EDAE4D4E}" srcOrd="4" destOrd="0" presId="urn:microsoft.com/office/officeart/2005/8/layout/matrix1"/>
    <dgm:cxn modelId="{6F94964C-8033-4CCD-AA57-A9CE309CC3EA}" type="presParOf" srcId="{7304E252-E63E-4AB7-B8DD-1E0D3D81BE2C}" destId="{49B93E10-0D6C-48AA-BF7B-AC0B25F99515}" srcOrd="5" destOrd="0" presId="urn:microsoft.com/office/officeart/2005/8/layout/matrix1"/>
    <dgm:cxn modelId="{5E364C9E-0282-4EFC-ABA2-F4AF3A4B42DA}" type="presParOf" srcId="{7304E252-E63E-4AB7-B8DD-1E0D3D81BE2C}" destId="{F8B74836-526A-40F3-86F0-89ECA6EA4A8E}" srcOrd="6" destOrd="0" presId="urn:microsoft.com/office/officeart/2005/8/layout/matrix1"/>
    <dgm:cxn modelId="{D24D3265-1C1E-47DD-A3BE-3B361806925D}" type="presParOf" srcId="{7304E252-E63E-4AB7-B8DD-1E0D3D81BE2C}" destId="{46F59E59-674A-476A-8446-26812539947F}" srcOrd="7" destOrd="0" presId="urn:microsoft.com/office/officeart/2005/8/layout/matrix1"/>
    <dgm:cxn modelId="{1E26D597-A9EF-42E2-BA33-8903E3682EC5}" type="presParOf" srcId="{806D2E15-5680-4909-B6D5-C5CA4FA27D05}" destId="{8895163C-8700-4E28-9CB6-343273E24E8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9F70C9-63A2-4956-B065-E87E44401797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6755BB-DABF-4F93-A894-54D409C5EDB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Экстраверсия (направленность вовне)</a:t>
          </a:r>
          <a:endParaRPr lang="ru-RU" dirty="0">
            <a:solidFill>
              <a:schemeClr val="tx1"/>
            </a:solidFill>
          </a:endParaRPr>
        </a:p>
      </dgm:t>
    </dgm:pt>
    <dgm:pt modelId="{364288BF-AFF3-42F8-B6EF-6940B674E860}" type="parTrans" cxnId="{F7C2B5FC-5C3A-4573-B9BA-9128E928297D}">
      <dgm:prSet/>
      <dgm:spPr/>
      <dgm:t>
        <a:bodyPr/>
        <a:lstStyle/>
        <a:p>
          <a:endParaRPr lang="ru-RU"/>
        </a:p>
      </dgm:t>
    </dgm:pt>
    <dgm:pt modelId="{A56ABA8C-D376-4977-A851-94D8720FD8E5}" type="sibTrans" cxnId="{F7C2B5FC-5C3A-4573-B9BA-9128E928297D}">
      <dgm:prSet/>
      <dgm:spPr/>
      <dgm:t>
        <a:bodyPr/>
        <a:lstStyle/>
        <a:p>
          <a:endParaRPr lang="ru-RU"/>
        </a:p>
      </dgm:t>
    </dgm:pt>
    <dgm:pt modelId="{0ADCD711-1774-455F-B361-9DE662A2E15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Интроверсия (направленность внутрь)</a:t>
          </a:r>
          <a:endParaRPr lang="ru-RU" dirty="0">
            <a:solidFill>
              <a:schemeClr val="tx1"/>
            </a:solidFill>
          </a:endParaRPr>
        </a:p>
      </dgm:t>
    </dgm:pt>
    <dgm:pt modelId="{5BAD7AD8-4424-4971-B293-D79E48946AE6}" type="parTrans" cxnId="{1E625121-2DE4-4E16-9D1F-994D5EFC791C}">
      <dgm:prSet/>
      <dgm:spPr/>
      <dgm:t>
        <a:bodyPr/>
        <a:lstStyle/>
        <a:p>
          <a:endParaRPr lang="ru-RU"/>
        </a:p>
      </dgm:t>
    </dgm:pt>
    <dgm:pt modelId="{A3E068E8-DF3B-4312-9881-FCE5AD690A4E}" type="sibTrans" cxnId="{1E625121-2DE4-4E16-9D1F-994D5EFC791C}">
      <dgm:prSet/>
      <dgm:spPr/>
      <dgm:t>
        <a:bodyPr/>
        <a:lstStyle/>
        <a:p>
          <a:endParaRPr lang="ru-RU"/>
        </a:p>
      </dgm:t>
    </dgm:pt>
    <dgm:pt modelId="{366C32CA-3742-47AA-863D-61EC4CA5A740}" type="pres">
      <dgm:prSet presAssocID="{E19F70C9-63A2-4956-B065-E87E4440179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80EAD4-3E3C-4C0D-B1D0-260F734F0BB7}" type="pres">
      <dgm:prSet presAssocID="{E19F70C9-63A2-4956-B065-E87E44401797}" presName="divider" presStyleLbl="fgShp" presStyleIdx="0" presStyleCnt="1" custScaleY="195433"/>
      <dgm:spPr/>
    </dgm:pt>
    <dgm:pt modelId="{4CA2A565-6DE3-420E-8E01-887D37B4BDA2}" type="pres">
      <dgm:prSet presAssocID="{A06755BB-DABF-4F93-A894-54D409C5EDB1}" presName="downArrow" presStyleLbl="node1" presStyleIdx="0" presStyleCnt="2"/>
      <dgm:spPr/>
    </dgm:pt>
    <dgm:pt modelId="{6272FE7B-1228-457F-91E2-7AF1DC259420}" type="pres">
      <dgm:prSet presAssocID="{A06755BB-DABF-4F93-A894-54D409C5EDB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84825-508F-4ACC-B1C1-838FEAF884CE}" type="pres">
      <dgm:prSet presAssocID="{0ADCD711-1774-455F-B361-9DE662A2E15F}" presName="upArrow" presStyleLbl="node1" presStyleIdx="1" presStyleCnt="2"/>
      <dgm:spPr/>
    </dgm:pt>
    <dgm:pt modelId="{9A196FEA-C347-42DA-9005-8087786FC7BE}" type="pres">
      <dgm:prSet presAssocID="{0ADCD711-1774-455F-B361-9DE662A2E15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2B5FC-5C3A-4573-B9BA-9128E928297D}" srcId="{E19F70C9-63A2-4956-B065-E87E44401797}" destId="{A06755BB-DABF-4F93-A894-54D409C5EDB1}" srcOrd="0" destOrd="0" parTransId="{364288BF-AFF3-42F8-B6EF-6940B674E860}" sibTransId="{A56ABA8C-D376-4977-A851-94D8720FD8E5}"/>
    <dgm:cxn modelId="{1E625121-2DE4-4E16-9D1F-994D5EFC791C}" srcId="{E19F70C9-63A2-4956-B065-E87E44401797}" destId="{0ADCD711-1774-455F-B361-9DE662A2E15F}" srcOrd="1" destOrd="0" parTransId="{5BAD7AD8-4424-4971-B293-D79E48946AE6}" sibTransId="{A3E068E8-DF3B-4312-9881-FCE5AD690A4E}"/>
    <dgm:cxn modelId="{F1591025-D259-46DF-B1DE-F924B94B8CE0}" type="presOf" srcId="{A06755BB-DABF-4F93-A894-54D409C5EDB1}" destId="{6272FE7B-1228-457F-91E2-7AF1DC259420}" srcOrd="0" destOrd="0" presId="urn:microsoft.com/office/officeart/2005/8/layout/arrow3"/>
    <dgm:cxn modelId="{4FCDD9AB-0A3B-4521-B17E-7D8A0F55A7BD}" type="presOf" srcId="{0ADCD711-1774-455F-B361-9DE662A2E15F}" destId="{9A196FEA-C347-42DA-9005-8087786FC7BE}" srcOrd="0" destOrd="0" presId="urn:microsoft.com/office/officeart/2005/8/layout/arrow3"/>
    <dgm:cxn modelId="{3C897BD6-DEE2-4879-A1D5-163BF0ADF628}" type="presOf" srcId="{E19F70C9-63A2-4956-B065-E87E44401797}" destId="{366C32CA-3742-47AA-863D-61EC4CA5A740}" srcOrd="0" destOrd="0" presId="urn:microsoft.com/office/officeart/2005/8/layout/arrow3"/>
    <dgm:cxn modelId="{B30D0B80-9E7D-4B81-A5B1-A8E6053BEF2A}" type="presParOf" srcId="{366C32CA-3742-47AA-863D-61EC4CA5A740}" destId="{BD80EAD4-3E3C-4C0D-B1D0-260F734F0BB7}" srcOrd="0" destOrd="0" presId="urn:microsoft.com/office/officeart/2005/8/layout/arrow3"/>
    <dgm:cxn modelId="{EA152641-1CC3-4C05-8E98-3037F93E5E4D}" type="presParOf" srcId="{366C32CA-3742-47AA-863D-61EC4CA5A740}" destId="{4CA2A565-6DE3-420E-8E01-887D37B4BDA2}" srcOrd="1" destOrd="0" presId="urn:microsoft.com/office/officeart/2005/8/layout/arrow3"/>
    <dgm:cxn modelId="{CEA31E28-D971-4C9C-A63D-95E679C91557}" type="presParOf" srcId="{366C32CA-3742-47AA-863D-61EC4CA5A740}" destId="{6272FE7B-1228-457F-91E2-7AF1DC259420}" srcOrd="2" destOrd="0" presId="urn:microsoft.com/office/officeart/2005/8/layout/arrow3"/>
    <dgm:cxn modelId="{2BCBF46C-AA14-4CA0-8FFA-2E73C3B3BCB3}" type="presParOf" srcId="{366C32CA-3742-47AA-863D-61EC4CA5A740}" destId="{B8D84825-508F-4ACC-B1C1-838FEAF884CE}" srcOrd="3" destOrd="0" presId="urn:microsoft.com/office/officeart/2005/8/layout/arrow3"/>
    <dgm:cxn modelId="{CEB1A419-99DA-4992-8D76-287FD72366C8}" type="presParOf" srcId="{366C32CA-3742-47AA-863D-61EC4CA5A740}" destId="{9A196FEA-C347-42DA-9005-8087786FC7B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24B23-E95D-44E3-A341-50E10D0BF53B}">
      <dsp:nvSpPr>
        <dsp:cNvPr id="0" name=""/>
        <dsp:cNvSpPr/>
      </dsp:nvSpPr>
      <dsp:spPr>
        <a:xfrm>
          <a:off x="4254983" y="2255481"/>
          <a:ext cx="3332529" cy="38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90"/>
              </a:lnTo>
              <a:lnTo>
                <a:pt x="3332529" y="192790"/>
              </a:lnTo>
              <a:lnTo>
                <a:pt x="3332529" y="385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00D7B-C146-43D7-9DD6-4B813273EFF2}">
      <dsp:nvSpPr>
        <dsp:cNvPr id="0" name=""/>
        <dsp:cNvSpPr/>
      </dsp:nvSpPr>
      <dsp:spPr>
        <a:xfrm>
          <a:off x="4254983" y="2255481"/>
          <a:ext cx="1110843" cy="38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90"/>
              </a:lnTo>
              <a:lnTo>
                <a:pt x="1110843" y="192790"/>
              </a:lnTo>
              <a:lnTo>
                <a:pt x="1110843" y="385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07BF7-9814-4986-82DA-33FABA974DDE}">
      <dsp:nvSpPr>
        <dsp:cNvPr id="0" name=""/>
        <dsp:cNvSpPr/>
      </dsp:nvSpPr>
      <dsp:spPr>
        <a:xfrm>
          <a:off x="3144140" y="2255481"/>
          <a:ext cx="1110843" cy="385581"/>
        </a:xfrm>
        <a:custGeom>
          <a:avLst/>
          <a:gdLst/>
          <a:ahLst/>
          <a:cxnLst/>
          <a:rect l="0" t="0" r="0" b="0"/>
          <a:pathLst>
            <a:path>
              <a:moveTo>
                <a:pt x="1110843" y="0"/>
              </a:moveTo>
              <a:lnTo>
                <a:pt x="1110843" y="192790"/>
              </a:lnTo>
              <a:lnTo>
                <a:pt x="0" y="192790"/>
              </a:lnTo>
              <a:lnTo>
                <a:pt x="0" y="385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D6A8E-7FA5-468A-B4F7-0DE362F26E73}">
      <dsp:nvSpPr>
        <dsp:cNvPr id="0" name=""/>
        <dsp:cNvSpPr/>
      </dsp:nvSpPr>
      <dsp:spPr>
        <a:xfrm>
          <a:off x="922454" y="2255481"/>
          <a:ext cx="3332529" cy="385581"/>
        </a:xfrm>
        <a:custGeom>
          <a:avLst/>
          <a:gdLst/>
          <a:ahLst/>
          <a:cxnLst/>
          <a:rect l="0" t="0" r="0" b="0"/>
          <a:pathLst>
            <a:path>
              <a:moveTo>
                <a:pt x="3332529" y="0"/>
              </a:moveTo>
              <a:lnTo>
                <a:pt x="3332529" y="192790"/>
              </a:lnTo>
              <a:lnTo>
                <a:pt x="0" y="192790"/>
              </a:lnTo>
              <a:lnTo>
                <a:pt x="0" y="385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62F93-FE93-4D15-B2C3-A60977313740}">
      <dsp:nvSpPr>
        <dsp:cNvPr id="0" name=""/>
        <dsp:cNvSpPr/>
      </dsp:nvSpPr>
      <dsp:spPr>
        <a:xfrm>
          <a:off x="3336931" y="1337428"/>
          <a:ext cx="1836104" cy="918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Человек</a:t>
          </a:r>
          <a:endParaRPr lang="ru-RU" sz="2400" kern="1200" dirty="0"/>
        </a:p>
      </dsp:txBody>
      <dsp:txXfrm>
        <a:off x="3336931" y="1337428"/>
        <a:ext cx="1836104" cy="918052"/>
      </dsp:txXfrm>
    </dsp:sp>
    <dsp:sp modelId="{5D00A5B5-69DB-4F96-A2D6-229E53555D47}">
      <dsp:nvSpPr>
        <dsp:cNvPr id="0" name=""/>
        <dsp:cNvSpPr/>
      </dsp:nvSpPr>
      <dsp:spPr>
        <a:xfrm>
          <a:off x="4401" y="2641062"/>
          <a:ext cx="1836104" cy="918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Индивид</a:t>
          </a:r>
          <a:endParaRPr lang="ru-RU" sz="2400" kern="1200" dirty="0"/>
        </a:p>
      </dsp:txBody>
      <dsp:txXfrm>
        <a:off x="4401" y="2641062"/>
        <a:ext cx="1836104" cy="918052"/>
      </dsp:txXfrm>
    </dsp:sp>
    <dsp:sp modelId="{9C8EFDDF-8775-4985-BB1D-D5CE00A1C4ED}">
      <dsp:nvSpPr>
        <dsp:cNvPr id="0" name=""/>
        <dsp:cNvSpPr/>
      </dsp:nvSpPr>
      <dsp:spPr>
        <a:xfrm>
          <a:off x="2226088" y="2641062"/>
          <a:ext cx="1836104" cy="918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Личность</a:t>
          </a:r>
          <a:endParaRPr lang="ru-RU" sz="2400" kern="1200" dirty="0"/>
        </a:p>
      </dsp:txBody>
      <dsp:txXfrm>
        <a:off x="2226088" y="2641062"/>
        <a:ext cx="1836104" cy="918052"/>
      </dsp:txXfrm>
    </dsp:sp>
    <dsp:sp modelId="{C7FB6C4B-4056-4F99-A209-AC53DE3B4943}">
      <dsp:nvSpPr>
        <dsp:cNvPr id="0" name=""/>
        <dsp:cNvSpPr/>
      </dsp:nvSpPr>
      <dsp:spPr>
        <a:xfrm>
          <a:off x="4447774" y="2641062"/>
          <a:ext cx="1836104" cy="918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Субъект деятельности</a:t>
          </a:r>
          <a:endParaRPr lang="ru-RU" sz="2400" kern="1200" dirty="0"/>
        </a:p>
      </dsp:txBody>
      <dsp:txXfrm>
        <a:off x="4447774" y="2641062"/>
        <a:ext cx="1836104" cy="918052"/>
      </dsp:txXfrm>
    </dsp:sp>
    <dsp:sp modelId="{9FB475B5-31A3-4C36-A230-A57FB8CAA467}">
      <dsp:nvSpPr>
        <dsp:cNvPr id="0" name=""/>
        <dsp:cNvSpPr/>
      </dsp:nvSpPr>
      <dsp:spPr>
        <a:xfrm>
          <a:off x="6669460" y="2641062"/>
          <a:ext cx="1836104" cy="918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Индивидуальность</a:t>
          </a:r>
          <a:endParaRPr lang="ru-RU" sz="2400" kern="1200" dirty="0"/>
        </a:p>
      </dsp:txBody>
      <dsp:txXfrm>
        <a:off x="6669460" y="2641062"/>
        <a:ext cx="1836104" cy="918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37C19-A1B4-4DB0-9B78-824569B47C3F}">
      <dsp:nvSpPr>
        <dsp:cNvPr id="0" name=""/>
        <dsp:cNvSpPr/>
      </dsp:nvSpPr>
      <dsp:spPr>
        <a:xfrm rot="5400000">
          <a:off x="4209214" y="74753"/>
          <a:ext cx="1994782" cy="184527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Общая психология</a:t>
          </a:r>
          <a:endParaRPr lang="ru-RU" sz="1800" kern="1200" dirty="0"/>
        </a:p>
      </dsp:txBody>
      <dsp:txXfrm rot="-5400000">
        <a:off x="4579988" y="320005"/>
        <a:ext cx="1253233" cy="1354772"/>
      </dsp:txXfrm>
    </dsp:sp>
    <dsp:sp modelId="{A98567CA-C950-4496-B46E-D26DA73EC86B}">
      <dsp:nvSpPr>
        <dsp:cNvPr id="0" name=""/>
        <dsp:cNvSpPr/>
      </dsp:nvSpPr>
      <dsp:spPr>
        <a:xfrm>
          <a:off x="5724132" y="504055"/>
          <a:ext cx="1813173" cy="9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00EC5-47E1-4A30-8A29-9DCA8C0C56BD}">
      <dsp:nvSpPr>
        <dsp:cNvPr id="0" name=""/>
        <dsp:cNvSpPr/>
      </dsp:nvSpPr>
      <dsp:spPr>
        <a:xfrm rot="5400000">
          <a:off x="2150367" y="45373"/>
          <a:ext cx="1999234" cy="19084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Психология личности</a:t>
          </a:r>
          <a:endParaRPr lang="ru-RU" sz="2000" kern="1200" dirty="0"/>
        </a:p>
      </dsp:txBody>
      <dsp:txXfrm rot="-5400000">
        <a:off x="2506603" y="325642"/>
        <a:ext cx="1286762" cy="1347948"/>
      </dsp:txXfrm>
    </dsp:sp>
    <dsp:sp modelId="{8E152672-E334-42BB-AF8C-5C26C5460F76}">
      <dsp:nvSpPr>
        <dsp:cNvPr id="0" name=""/>
        <dsp:cNvSpPr/>
      </dsp:nvSpPr>
      <dsp:spPr>
        <a:xfrm rot="5400000">
          <a:off x="3249114" y="1790138"/>
          <a:ext cx="1836666" cy="176354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Возрастная психология</a:t>
          </a:r>
          <a:endParaRPr lang="ru-RU" sz="1700" kern="1200" dirty="0"/>
        </a:p>
      </dsp:txBody>
      <dsp:txXfrm rot="-5400000">
        <a:off x="3573747" y="2053597"/>
        <a:ext cx="1187399" cy="1236630"/>
      </dsp:txXfrm>
    </dsp:sp>
    <dsp:sp modelId="{7FBAD52D-B890-4FEA-BF1C-AA39D84B87A7}">
      <dsp:nvSpPr>
        <dsp:cNvPr id="0" name=""/>
        <dsp:cNvSpPr/>
      </dsp:nvSpPr>
      <dsp:spPr>
        <a:xfrm>
          <a:off x="1647527" y="2184499"/>
          <a:ext cx="1754683" cy="9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A99CE-4DF0-4DEB-8956-BF4BD168D895}">
      <dsp:nvSpPr>
        <dsp:cNvPr id="0" name=""/>
        <dsp:cNvSpPr/>
      </dsp:nvSpPr>
      <dsp:spPr>
        <a:xfrm rot="5400000">
          <a:off x="5229986" y="1862287"/>
          <a:ext cx="1800029" cy="16758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Прикладная</a:t>
          </a:r>
          <a:r>
            <a:rPr lang="ru-RU" sz="1800" kern="1200" dirty="0" smtClean="0"/>
            <a:t> психология</a:t>
          </a:r>
          <a:endParaRPr lang="ru-RU" sz="1800" kern="1200" dirty="0"/>
        </a:p>
      </dsp:txBody>
      <dsp:txXfrm rot="-5400000">
        <a:off x="5561749" y="2089856"/>
        <a:ext cx="1136503" cy="1220715"/>
      </dsp:txXfrm>
    </dsp:sp>
    <dsp:sp modelId="{CBAB0150-9880-4F4D-8AEB-982E9A174CEE}">
      <dsp:nvSpPr>
        <dsp:cNvPr id="0" name=""/>
        <dsp:cNvSpPr/>
      </dsp:nvSpPr>
      <dsp:spPr>
        <a:xfrm rot="5400000">
          <a:off x="4156784" y="3474688"/>
          <a:ext cx="1950688" cy="16919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Дифференциальная психология</a:t>
          </a:r>
          <a:endParaRPr lang="ru-RU" sz="1600" kern="1200" dirty="0"/>
        </a:p>
      </dsp:txBody>
      <dsp:txXfrm rot="-5400000">
        <a:off x="4549438" y="3648883"/>
        <a:ext cx="1165379" cy="1343578"/>
      </dsp:txXfrm>
    </dsp:sp>
    <dsp:sp modelId="{8B2EB896-598C-4246-8E3E-784530844A18}">
      <dsp:nvSpPr>
        <dsp:cNvPr id="0" name=""/>
        <dsp:cNvSpPr/>
      </dsp:nvSpPr>
      <dsp:spPr>
        <a:xfrm>
          <a:off x="5683299" y="3835486"/>
          <a:ext cx="1813173" cy="9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0B466-4C05-4708-91C6-DF4DF6C0D97A}">
      <dsp:nvSpPr>
        <dsp:cNvPr id="0" name=""/>
        <dsp:cNvSpPr/>
      </dsp:nvSpPr>
      <dsp:spPr>
        <a:xfrm rot="5400000">
          <a:off x="2284754" y="3468148"/>
          <a:ext cx="1956618" cy="17026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Социальная психология</a:t>
          </a:r>
          <a:endParaRPr lang="ru-RU" sz="1800" kern="1200" dirty="0"/>
        </a:p>
      </dsp:txBody>
      <dsp:txXfrm rot="-5400000">
        <a:off x="2677106" y="3646081"/>
        <a:ext cx="1171913" cy="13467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17AFF-D98E-4E5D-ADDC-2FFA18C153B7}">
      <dsp:nvSpPr>
        <dsp:cNvPr id="0" name=""/>
        <dsp:cNvSpPr/>
      </dsp:nvSpPr>
      <dsp:spPr>
        <a:xfrm>
          <a:off x="2477953" y="330516"/>
          <a:ext cx="4113096" cy="411309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Сознание</a:t>
          </a:r>
          <a:endParaRPr lang="ru-RU" sz="2000" kern="1200" dirty="0"/>
        </a:p>
      </dsp:txBody>
      <dsp:txXfrm>
        <a:off x="4714205" y="1089481"/>
        <a:ext cx="1395515" cy="1371032"/>
      </dsp:txXfrm>
    </dsp:sp>
    <dsp:sp modelId="{4F35EE2F-A30D-4E4E-A971-6C6C0B06BC93}">
      <dsp:nvSpPr>
        <dsp:cNvPr id="0" name=""/>
        <dsp:cNvSpPr/>
      </dsp:nvSpPr>
      <dsp:spPr>
        <a:xfrm>
          <a:off x="2265933" y="452930"/>
          <a:ext cx="4113096" cy="411309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Бессознательное</a:t>
          </a:r>
          <a:endParaRPr lang="ru-RU" sz="1800" kern="1200" dirty="0"/>
        </a:p>
      </dsp:txBody>
      <dsp:txXfrm>
        <a:off x="3392138" y="3048098"/>
        <a:ext cx="1860686" cy="1273101"/>
      </dsp:txXfrm>
    </dsp:sp>
    <dsp:sp modelId="{37421F4C-5055-4288-BD3C-F25E101D6038}">
      <dsp:nvSpPr>
        <dsp:cNvPr id="0" name=""/>
        <dsp:cNvSpPr/>
      </dsp:nvSpPr>
      <dsp:spPr>
        <a:xfrm>
          <a:off x="2265933" y="452930"/>
          <a:ext cx="4113096" cy="411309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Предсознательное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06622" y="1260860"/>
        <a:ext cx="1395515" cy="13710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E77F5-C744-42A5-8458-0EECF48EC478}">
      <dsp:nvSpPr>
        <dsp:cNvPr id="0" name=""/>
        <dsp:cNvSpPr/>
      </dsp:nvSpPr>
      <dsp:spPr>
        <a:xfrm>
          <a:off x="946017" y="0"/>
          <a:ext cx="5256583" cy="525658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535E3-6296-4471-952B-DA5124DE212E}">
      <dsp:nvSpPr>
        <dsp:cNvPr id="0" name=""/>
        <dsp:cNvSpPr/>
      </dsp:nvSpPr>
      <dsp:spPr>
        <a:xfrm>
          <a:off x="1888436" y="640972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</a:t>
          </a:r>
          <a:r>
            <a:rPr lang="ru-RU" sz="3100" kern="1200" dirty="0" err="1" smtClean="0"/>
            <a:t>Сверх-Я</a:t>
          </a:r>
          <a:r>
            <a:rPr lang="ru-RU" sz="3100" kern="1200" dirty="0" smtClean="0"/>
            <a:t>» (</a:t>
          </a:r>
          <a:r>
            <a:rPr lang="en-US" sz="3100" kern="1200" dirty="0" smtClean="0"/>
            <a:t>Super-Ego)</a:t>
          </a:r>
          <a:r>
            <a:rPr lang="ru-RU" sz="3100" kern="1200" dirty="0" smtClean="0"/>
            <a:t>)</a:t>
          </a:r>
          <a:endParaRPr lang="ru-RU" sz="3100" kern="1200" dirty="0"/>
        </a:p>
      </dsp:txBody>
      <dsp:txXfrm>
        <a:off x="1949179" y="701715"/>
        <a:ext cx="3295293" cy="1122845"/>
      </dsp:txXfrm>
    </dsp:sp>
    <dsp:sp modelId="{991ED1B1-2DB5-48C8-B559-C51979A3955A}">
      <dsp:nvSpPr>
        <dsp:cNvPr id="0" name=""/>
        <dsp:cNvSpPr/>
      </dsp:nvSpPr>
      <dsp:spPr>
        <a:xfrm>
          <a:off x="1888436" y="2088227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«Я» (</a:t>
          </a:r>
          <a:r>
            <a:rPr lang="en-US" sz="3100" kern="1200" dirty="0" smtClean="0"/>
            <a:t>Ego</a:t>
          </a:r>
          <a:r>
            <a:rPr lang="ru-RU" sz="3100" kern="1200" dirty="0" smtClean="0"/>
            <a:t>)</a:t>
          </a:r>
          <a:endParaRPr lang="ru-RU" sz="3100" kern="1200" dirty="0"/>
        </a:p>
      </dsp:txBody>
      <dsp:txXfrm>
        <a:off x="1949179" y="2148970"/>
        <a:ext cx="3295293" cy="1122845"/>
      </dsp:txXfrm>
    </dsp:sp>
    <dsp:sp modelId="{53619C2E-B9CA-47C3-AFBA-3AFC16DB6CB5}">
      <dsp:nvSpPr>
        <dsp:cNvPr id="0" name=""/>
        <dsp:cNvSpPr/>
      </dsp:nvSpPr>
      <dsp:spPr>
        <a:xfrm>
          <a:off x="1888436" y="3532647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«Оно» (</a:t>
          </a:r>
          <a:r>
            <a:rPr lang="en-US" sz="3100" kern="1200" dirty="0" smtClean="0"/>
            <a:t>Id</a:t>
          </a:r>
          <a:r>
            <a:rPr lang="ru-RU" sz="3100" kern="1200" dirty="0" smtClean="0"/>
            <a:t>)</a:t>
          </a:r>
          <a:endParaRPr lang="ru-RU" sz="3100" kern="1200" dirty="0"/>
        </a:p>
      </dsp:txBody>
      <dsp:txXfrm>
        <a:off x="1949179" y="3593390"/>
        <a:ext cx="3295293" cy="11228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17AFF-D98E-4E5D-ADDC-2FFA18C153B7}">
      <dsp:nvSpPr>
        <dsp:cNvPr id="0" name=""/>
        <dsp:cNvSpPr/>
      </dsp:nvSpPr>
      <dsp:spPr>
        <a:xfrm>
          <a:off x="2377261" y="335377"/>
          <a:ext cx="4173583" cy="417358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Эго</a:t>
          </a:r>
          <a:endParaRPr lang="ru-RU" sz="2800" kern="1200" dirty="0"/>
        </a:p>
      </dsp:txBody>
      <dsp:txXfrm>
        <a:off x="4646399" y="1105502"/>
        <a:ext cx="1416037" cy="1391194"/>
      </dsp:txXfrm>
    </dsp:sp>
    <dsp:sp modelId="{4F35EE2F-A30D-4E4E-A971-6C6C0B06BC93}">
      <dsp:nvSpPr>
        <dsp:cNvPr id="0" name=""/>
        <dsp:cNvSpPr/>
      </dsp:nvSpPr>
      <dsp:spPr>
        <a:xfrm>
          <a:off x="2162123" y="459591"/>
          <a:ext cx="4173583" cy="417358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Личное бессознательное</a:t>
          </a:r>
          <a:endParaRPr lang="ru-RU" sz="2000" kern="1200" dirty="0"/>
        </a:p>
      </dsp:txBody>
      <dsp:txXfrm>
        <a:off x="3304889" y="3092923"/>
        <a:ext cx="1888049" cy="1291823"/>
      </dsp:txXfrm>
    </dsp:sp>
    <dsp:sp modelId="{37421F4C-5055-4288-BD3C-F25E101D6038}">
      <dsp:nvSpPr>
        <dsp:cNvPr id="0" name=""/>
        <dsp:cNvSpPr/>
      </dsp:nvSpPr>
      <dsp:spPr>
        <a:xfrm>
          <a:off x="2162123" y="459591"/>
          <a:ext cx="4173583" cy="417358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Коллективное бессознательное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09292" y="1279402"/>
        <a:ext cx="1416037" cy="13911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78AE0-B0DD-4D12-8ED9-62D80B42ED80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Персона</a:t>
          </a:r>
          <a:endParaRPr lang="ru-RU" sz="3200" kern="1200" dirty="0"/>
        </a:p>
      </dsp:txBody>
      <dsp:txXfrm rot="5400000">
        <a:off x="0" y="0"/>
        <a:ext cx="3048000" cy="1524000"/>
      </dsp:txXfrm>
    </dsp:sp>
    <dsp:sp modelId="{1C2E3435-8BE7-4B5D-8085-6A158C5F5732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Тень</a:t>
          </a:r>
          <a:endParaRPr lang="ru-RU" sz="3200" kern="1200" dirty="0"/>
        </a:p>
      </dsp:txBody>
      <dsp:txXfrm>
        <a:off x="3048000" y="0"/>
        <a:ext cx="3048000" cy="1524000"/>
      </dsp:txXfrm>
    </dsp:sp>
    <dsp:sp modelId="{5DD5AD86-1A39-4B82-AC29-2AA8EDAE4D4E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Анимус</a:t>
          </a:r>
          <a:r>
            <a:rPr lang="ru-RU" sz="3200" kern="1200" dirty="0" smtClean="0"/>
            <a:t>/</a:t>
          </a:r>
          <a:r>
            <a:rPr lang="ru-RU" sz="3200" kern="1200" dirty="0" err="1" smtClean="0"/>
            <a:t>анима</a:t>
          </a:r>
          <a:endParaRPr lang="ru-RU" sz="3200" kern="1200" dirty="0"/>
        </a:p>
      </dsp:txBody>
      <dsp:txXfrm rot="10800000">
        <a:off x="0" y="2539999"/>
        <a:ext cx="3048000" cy="1524000"/>
      </dsp:txXfrm>
    </dsp:sp>
    <dsp:sp modelId="{F8B74836-526A-40F3-86F0-89ECA6EA4A8E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Самость</a:t>
          </a:r>
          <a:endParaRPr lang="ru-RU" sz="3200" kern="1200" dirty="0"/>
        </a:p>
      </dsp:txBody>
      <dsp:txXfrm rot="-5400000">
        <a:off x="3048000" y="2539999"/>
        <a:ext cx="3048000" cy="1524000"/>
      </dsp:txXfrm>
    </dsp:sp>
    <dsp:sp modelId="{8895163C-8700-4E28-9CB6-343273E24E88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Архетипы</a:t>
          </a:r>
          <a:endParaRPr lang="ru-RU" sz="2800" kern="1200" dirty="0"/>
        </a:p>
      </dsp:txBody>
      <dsp:txXfrm>
        <a:off x="2183197" y="1573596"/>
        <a:ext cx="1729606" cy="9168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0EAD4-3E3C-4C0D-B1D0-260F734F0BB7}">
      <dsp:nvSpPr>
        <dsp:cNvPr id="0" name=""/>
        <dsp:cNvSpPr/>
      </dsp:nvSpPr>
      <dsp:spPr>
        <a:xfrm rot="21300000">
          <a:off x="85084" y="757388"/>
          <a:ext cx="7930223" cy="22987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2A565-6DE3-420E-8E01-887D37B4BDA2}">
      <dsp:nvSpPr>
        <dsp:cNvPr id="0" name=""/>
        <dsp:cNvSpPr/>
      </dsp:nvSpPr>
      <dsp:spPr>
        <a:xfrm>
          <a:off x="972047" y="190674"/>
          <a:ext cx="2430117" cy="152539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2FE7B-1228-457F-91E2-7AF1DC259420}">
      <dsp:nvSpPr>
        <dsp:cNvPr id="0" name=""/>
        <dsp:cNvSpPr/>
      </dsp:nvSpPr>
      <dsp:spPr>
        <a:xfrm>
          <a:off x="4293207" y="0"/>
          <a:ext cx="2592125" cy="1601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Экстраверсия (направленность вовне)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293207" y="0"/>
        <a:ext cx="2592125" cy="1601661"/>
      </dsp:txXfrm>
    </dsp:sp>
    <dsp:sp modelId="{B8D84825-508F-4ACC-B1C1-838FEAF884CE}">
      <dsp:nvSpPr>
        <dsp:cNvPr id="0" name=""/>
        <dsp:cNvSpPr/>
      </dsp:nvSpPr>
      <dsp:spPr>
        <a:xfrm>
          <a:off x="4698227" y="2097414"/>
          <a:ext cx="2430117" cy="152539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96FEA-C347-42DA-9005-8087786FC7BE}">
      <dsp:nvSpPr>
        <dsp:cNvPr id="0" name=""/>
        <dsp:cNvSpPr/>
      </dsp:nvSpPr>
      <dsp:spPr>
        <a:xfrm>
          <a:off x="1215058" y="2211818"/>
          <a:ext cx="2592125" cy="1601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Интроверсия (направленность внутрь)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215058" y="2211818"/>
        <a:ext cx="2592125" cy="1601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1D3006-59DB-465A-8092-0160645F9B6F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88FF64-B79A-4A65-B9CF-78E68B9F20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Третий путь продолжается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20.10.11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61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700808"/>
            <a:ext cx="4042792" cy="1396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26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июля 1875,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Тургау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–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6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июня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1961, Цюрих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5" descr="jung_cg_y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58785"/>
            <a:ext cx="32877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860032" y="366399"/>
            <a:ext cx="3919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Carl Gustav Jung 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3876589"/>
            <a:ext cx="471601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dirty="0" smtClean="0"/>
              <a:t>«Отношения между Я и бессознательным»</a:t>
            </a:r>
            <a:r>
              <a:rPr lang="en-US" sz="2200" dirty="0" smtClean="0"/>
              <a:t>, 1928</a:t>
            </a:r>
            <a:endParaRPr lang="ru-RU" sz="22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«</a:t>
            </a:r>
            <a:r>
              <a:rPr lang="ru-RU" sz="2200" dirty="0" smtClean="0"/>
              <a:t>Психология и религия»</a:t>
            </a:r>
            <a:r>
              <a:rPr lang="en-US" sz="2200" dirty="0" smtClean="0"/>
              <a:t>, 1940</a:t>
            </a:r>
            <a:endParaRPr lang="ru-RU" sz="22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«</a:t>
            </a:r>
            <a:r>
              <a:rPr lang="ru-RU" sz="2200" dirty="0" smtClean="0"/>
              <a:t>Психология и воспитание»</a:t>
            </a:r>
            <a:r>
              <a:rPr lang="en-US" sz="2200" dirty="0" smtClean="0"/>
              <a:t>, 1946</a:t>
            </a:r>
            <a:endParaRPr lang="ru-RU" sz="22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«</a:t>
            </a:r>
            <a:r>
              <a:rPr lang="ru-RU" sz="2200" dirty="0" smtClean="0"/>
              <a:t>Образы бессознательного»,</a:t>
            </a:r>
            <a:r>
              <a:rPr lang="en-US" sz="2200" dirty="0" smtClean="0"/>
              <a:t> 1950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755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Структура психики по Юнгу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235454"/>
              </p:ext>
            </p:extLst>
          </p:nvPr>
        </p:nvGraphicFramePr>
        <p:xfrm>
          <a:off x="179512" y="1484784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9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Структура личности по Юнгу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81195777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Типы Юнга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37513238"/>
              </p:ext>
            </p:extLst>
          </p:nvPr>
        </p:nvGraphicFramePr>
        <p:xfrm>
          <a:off x="539552" y="2026315"/>
          <a:ext cx="8100392" cy="3813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 rot="21253990">
            <a:off x="2203195" y="3733000"/>
            <a:ext cx="49962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chemeClr val="bg1"/>
                </a:solidFill>
              </a:rPr>
              <a:t>Направленность психической энергии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Функциональные типы Юнга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4306078" y="2492896"/>
            <a:ext cx="453650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м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ыслительный тип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ч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увственный тип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сенсорный тип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и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нтуитивный тип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473343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Мышление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Чувство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Ощущение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Интуиция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47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9" y="943465"/>
            <a:ext cx="3292439" cy="400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0152" y="366398"/>
            <a:ext cx="2728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Alfred Adler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355976" y="1984580"/>
            <a:ext cx="4042792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7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февраля 1870, Вена –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28 мая 1937,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Абердин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650" y="11189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Учение о личности по Адлеру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Структура личности едина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Детерминант развития личности – стремление человека к совершенству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Стиль жизни: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Управляющий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Получающий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Избегающий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Социально-полезный</a:t>
            </a:r>
          </a:p>
        </p:txBody>
      </p:sp>
    </p:spTree>
    <p:extLst>
      <p:ext uri="{BB962C8B-B14F-4D97-AF65-F5344CB8AC3E}">
        <p14:creationId xmlns:p14="http://schemas.microsoft.com/office/powerpoint/2010/main" val="293445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Айзен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39" y="1196752"/>
            <a:ext cx="333375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0152" y="366398"/>
            <a:ext cx="2882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Hans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Eysenck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11118" y="1984580"/>
            <a:ext cx="4042792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4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марта 1916, Берлин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—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4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сентября 1997</a:t>
            </a:r>
          </a:p>
        </p:txBody>
      </p:sp>
    </p:spTree>
    <p:extLst>
      <p:ext uri="{BB962C8B-B14F-4D97-AF65-F5344CB8AC3E}">
        <p14:creationId xmlns:p14="http://schemas.microsoft.com/office/powerpoint/2010/main" val="13889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650" y="11189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Учение о личности по </a:t>
            </a:r>
            <a:r>
              <a:rPr lang="ru-RU" sz="4400" dirty="0" err="1" smtClean="0">
                <a:solidFill>
                  <a:srgbClr val="00B0F0"/>
                </a:solidFill>
              </a:rPr>
              <a:t>Айзенку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Интроверсия – экстраверсия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Стабильность – </a:t>
            </a:r>
            <a:r>
              <a:rPr lang="ru-RU" sz="3200" dirty="0" err="1" smtClean="0"/>
              <a:t>нейротизм</a:t>
            </a:r>
            <a:endParaRPr lang="ru-RU" sz="3200" dirty="0" smtClean="0"/>
          </a:p>
        </p:txBody>
      </p:sp>
      <p:pic>
        <p:nvPicPr>
          <p:cNvPr id="5" name="Рисунок 10" descr="32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45" y="2677106"/>
            <a:ext cx="2171700" cy="299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1" descr="snap00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533" y="1628800"/>
            <a:ext cx="1945638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2" descr="pierrot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046" y="3596404"/>
            <a:ext cx="2209225" cy="300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3" descr="20_catalog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" y="3833812"/>
            <a:ext cx="22812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5061" y="2899043"/>
            <a:ext cx="192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Меланхолик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432" y="322020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Сангвиник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589467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Холерик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10533" y="4566319"/>
            <a:ext cx="193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Флегматик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298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/>
      <p:bldP spid="9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03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Классическое учение о темпераменте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2420888"/>
            <a:ext cx="712879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Холерик 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chole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желчь)</a:t>
            </a:r>
            <a:endParaRPr lang="ru-RU" sz="32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Сангвиник 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sanguis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кровь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32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Флегматик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phlegma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флегма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32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Меланхолик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melan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chole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ru-RU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черная желчь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32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352928" cy="1656184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Сдаем и получаем </a:t>
            </a:r>
            <a:r>
              <a:rPr lang="ru-RU" sz="4800" dirty="0" err="1" smtClean="0"/>
              <a:t>домашку</a:t>
            </a:r>
            <a:r>
              <a:rPr lang="ru-RU" sz="4800" dirty="0" smtClean="0"/>
              <a:t>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5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dirty="0" smtClean="0">
              <a:sym typeface="Wingdings" pitchFamily="2" charset="2"/>
            </a:endParaRPr>
          </a:p>
          <a:p>
            <a:pPr marL="137160" indent="0">
              <a:buNone/>
            </a:pPr>
            <a:endParaRPr lang="ru-RU" dirty="0">
              <a:sym typeface="Wingdings" pitchFamily="2" charset="2"/>
            </a:endParaRPr>
          </a:p>
          <a:p>
            <a:pPr marL="137160" indent="0">
              <a:buNone/>
            </a:pPr>
            <a:endParaRPr lang="ru-RU" dirty="0" smtClean="0">
              <a:sym typeface="Wingdings" pitchFamily="2" charset="2"/>
            </a:endParaRPr>
          </a:p>
          <a:p>
            <a:pPr marL="137160" indent="0">
              <a:buNone/>
            </a:pPr>
            <a:endParaRPr lang="ru-RU" dirty="0">
              <a:sym typeface="Wingdings" pitchFamily="2" charset="2"/>
            </a:endParaRPr>
          </a:p>
          <a:p>
            <a:pPr marL="137160" indent="0" algn="ctr">
              <a:buNone/>
            </a:pPr>
            <a:r>
              <a:rPr lang="en-US" sz="3200" dirty="0" smtClean="0">
                <a:sym typeface="Wingdings" pitchFamily="2" charset="2"/>
              </a:rPr>
              <a:t>PS</a:t>
            </a:r>
            <a:r>
              <a:rPr lang="ru-RU" sz="3200" dirty="0" smtClean="0">
                <a:sym typeface="Wingdings" pitchFamily="2" charset="2"/>
              </a:rPr>
              <a:t>: в том числе для курсов</a:t>
            </a:r>
          </a:p>
          <a:p>
            <a:pPr marL="137160" indent="0" algn="ctr">
              <a:buNone/>
            </a:pPr>
            <a:r>
              <a:rPr lang="en-US" sz="3200" dirty="0" smtClean="0">
                <a:sym typeface="Wingdings" pitchFamily="2" charset="2"/>
              </a:rPr>
              <a:t>The state </a:t>
            </a:r>
            <a:r>
              <a:rPr lang="ru-RU" sz="3200" dirty="0" smtClean="0">
                <a:sym typeface="Wingdings" pitchFamily="2" charset="2"/>
              </a:rPr>
              <a:t>и Цивилизация 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61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6561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 писать эссе?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«Индивидом рождаются, личностью становятся, индивидуальность отстаивают».</a:t>
            </a:r>
          </a:p>
          <a:p>
            <a:pPr algn="r"/>
            <a:r>
              <a:rPr lang="ru-RU" sz="3200" dirty="0" smtClean="0"/>
              <a:t>(А.Г. </a:t>
            </a:r>
            <a:r>
              <a:rPr lang="ru-RU" sz="3200" dirty="0" err="1" smtClean="0"/>
              <a:t>Асмолов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61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352928" cy="16561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Хорошего вечера! </a:t>
            </a:r>
            <a:r>
              <a:rPr lang="ru-RU" sz="6000" dirty="0" smtClean="0">
                <a:sym typeface="Wingdings" pitchFamily="2" charset="2"/>
              </a:rPr>
              <a:t>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105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0724018"/>
              </p:ext>
            </p:extLst>
          </p:nvPr>
        </p:nvGraphicFramePr>
        <p:xfrm>
          <a:off x="310505" y="1961456"/>
          <a:ext cx="850996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54" y="221452"/>
            <a:ext cx="283496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476672"/>
            <a:ext cx="52565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Личность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/>
              <a:t>- человеческий индивид, являющийся субъектом сознательной деятельности, обладающий совокупностью социально значимых черт, свойств и качеств, которые он реализует в общественной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489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11398077"/>
              </p:ext>
            </p:extLst>
          </p:nvPr>
        </p:nvGraphicFramePr>
        <p:xfrm>
          <a:off x="0" y="83671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73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30700EC5-47E1-4A30-8A29-9DCA8C0C5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0700EC5-47E1-4A30-8A29-9DCA8C0C5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0700EC5-47E1-4A30-8A29-9DCA8C0C5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30700EC5-47E1-4A30-8A29-9DCA8C0C5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Проявления личности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268760"/>
            <a:ext cx="7776864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Внешние характеристики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Прошлый опыт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Мотивация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Цели и ценности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Язык и речь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Черты характера</a:t>
            </a:r>
          </a:p>
          <a:p>
            <a:pPr>
              <a:lnSpc>
                <a:spcPct val="150000"/>
              </a:lnSpc>
            </a:pPr>
            <a:endParaRPr lang="ru-RU" sz="32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Социальные роли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Поведение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Сознание и самосознание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Талант и творчество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435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37173" y="366399"/>
            <a:ext cx="5367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Sigismund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Schlomo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Freud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4" descr="freu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850" y="1196975"/>
            <a:ext cx="4103688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44008" y="1552512"/>
            <a:ext cx="4268217" cy="113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6 </a:t>
            </a:r>
            <a:r>
              <a:rPr lang="ru-RU" sz="2400" dirty="0" smtClean="0">
                <a:latin typeface="Comic Sans MS" pitchFamily="66" charset="0"/>
              </a:rPr>
              <a:t>мая 1856, </a:t>
            </a:r>
            <a:r>
              <a:rPr lang="ru-RU" sz="2400" dirty="0" err="1" smtClean="0">
                <a:latin typeface="Comic Sans MS" pitchFamily="66" charset="0"/>
              </a:rPr>
              <a:t>Фрайберг</a:t>
            </a:r>
            <a:r>
              <a:rPr lang="ru-RU" sz="2400" dirty="0" smtClean="0">
                <a:latin typeface="Comic Sans MS" pitchFamily="66" charset="0"/>
              </a:rPr>
              <a:t> – 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Comic Sans MS" pitchFamily="66" charset="0"/>
              </a:rPr>
              <a:t>23 сентября 1939, Лондон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195" y="4365104"/>
            <a:ext cx="7935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«Толкование сновидений» (1900)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«По ту сторону принципа удовольствия» (1920)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«Массовая психология анализ человеческого «Я» (1921)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«Я» и «Оно» (1923)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49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Структура психики по Фрейду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538088"/>
              </p:ext>
            </p:extLst>
          </p:nvPr>
        </p:nvGraphicFramePr>
        <p:xfrm>
          <a:off x="179512" y="1484784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3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778496" y="1916832"/>
            <a:ext cx="1584176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182553" y="4883158"/>
            <a:ext cx="1620688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7020272" y="3429000"/>
            <a:ext cx="1584176" cy="1201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Структура личности по Фрейду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648212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	Судья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						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	</a:t>
            </a:r>
            <a:r>
              <a:rPr lang="ru-RU" sz="2800" dirty="0" smtClean="0">
                <a:solidFill>
                  <a:schemeClr val="bg1"/>
                </a:solidFill>
              </a:rPr>
              <a:t>						Всадник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Лошадь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814044343"/>
              </p:ext>
            </p:extLst>
          </p:nvPr>
        </p:nvGraphicFramePr>
        <p:xfrm>
          <a:off x="811357" y="1340768"/>
          <a:ext cx="793710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0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Защитные механизмы по Фрейду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Вытеснение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Появление противоположной реакции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Проекция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Вымещение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Рационализация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Сублимация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504</TotalTime>
  <Words>387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Третий путь продолжается</vt:lpstr>
      <vt:lpstr>Сдаем и получаем домашку!</vt:lpstr>
      <vt:lpstr>Презентация PowerPoint</vt:lpstr>
      <vt:lpstr>Презентация PowerPoint</vt:lpstr>
      <vt:lpstr>Проявления личности</vt:lpstr>
      <vt:lpstr>Презентация PowerPoint</vt:lpstr>
      <vt:lpstr>Структура психики по Фрейду</vt:lpstr>
      <vt:lpstr>Структура личности по Фрейду</vt:lpstr>
      <vt:lpstr>Защитные механизмы по Фрейду</vt:lpstr>
      <vt:lpstr>Презентация PowerPoint</vt:lpstr>
      <vt:lpstr>Структура психики по Юнгу</vt:lpstr>
      <vt:lpstr>Структура личности по Юнгу</vt:lpstr>
      <vt:lpstr>Типы Юнга</vt:lpstr>
      <vt:lpstr>Функциональные типы Юнга</vt:lpstr>
      <vt:lpstr>Презентация PowerPoint</vt:lpstr>
      <vt:lpstr>Учение о личности по Адлеру</vt:lpstr>
      <vt:lpstr>Презентация PowerPoint</vt:lpstr>
      <vt:lpstr>Учение о личности по Айзенку</vt:lpstr>
      <vt:lpstr>Классическое учение о темпераменте</vt:lpstr>
      <vt:lpstr>Как писать эссе?</vt:lpstr>
      <vt:lpstr>Хорошего вечера!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Настенька</dc:creator>
  <cp:lastModifiedBy>Настенька</cp:lastModifiedBy>
  <cp:revision>20</cp:revision>
  <dcterms:created xsi:type="dcterms:W3CDTF">2011-10-20T04:31:07Z</dcterms:created>
  <dcterms:modified xsi:type="dcterms:W3CDTF">2011-10-20T14:52:37Z</dcterms:modified>
</cp:coreProperties>
</file>